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5"/>
  </p:notesMasterIdLst>
  <p:handoutMasterIdLst>
    <p:handoutMasterId r:id="rId26"/>
  </p:handoutMasterIdLst>
  <p:sldIdLst>
    <p:sldId id="256" r:id="rId2"/>
    <p:sldId id="268" r:id="rId3"/>
    <p:sldId id="270" r:id="rId4"/>
    <p:sldId id="271" r:id="rId5"/>
    <p:sldId id="266" r:id="rId6"/>
    <p:sldId id="267" r:id="rId7"/>
    <p:sldId id="288" r:id="rId8"/>
    <p:sldId id="272" r:id="rId9"/>
    <p:sldId id="290" r:id="rId10"/>
    <p:sldId id="281" r:id="rId11"/>
    <p:sldId id="273" r:id="rId12"/>
    <p:sldId id="274" r:id="rId13"/>
    <p:sldId id="291" r:id="rId14"/>
    <p:sldId id="276" r:id="rId15"/>
    <p:sldId id="277" r:id="rId16"/>
    <p:sldId id="282" r:id="rId17"/>
    <p:sldId id="278" r:id="rId18"/>
    <p:sldId id="284" r:id="rId19"/>
    <p:sldId id="283" r:id="rId20"/>
    <p:sldId id="280" r:id="rId21"/>
    <p:sldId id="287" r:id="rId22"/>
    <p:sldId id="285" r:id="rId23"/>
    <p:sldId id="286" r:id="rId24"/>
  </p:sldIdLst>
  <p:sldSz cx="12192000" cy="6858000"/>
  <p:notesSz cx="6889750"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C79B57-CA05-4219-8A79-D086864C0982}">
          <p14:sldIdLst>
            <p14:sldId id="256"/>
          </p14:sldIdLst>
        </p14:section>
        <p14:section name="Intro - 3 mins" id="{D7EB8B57-C017-4B0B-A1E1-1CE92F56A81C}">
          <p14:sldIdLst>
            <p14:sldId id="268"/>
            <p14:sldId id="270"/>
            <p14:sldId id="271"/>
            <p14:sldId id="266"/>
            <p14:sldId id="267"/>
          </p14:sldIdLst>
        </p14:section>
        <p14:section name="Experience tensions - 8 mins" id="{C2AE0C50-8687-4474-BF9E-8A6DB5F3404F}">
          <p14:sldIdLst>
            <p14:sldId id="288"/>
            <p14:sldId id="272"/>
            <p14:sldId id="290"/>
            <p14:sldId id="281"/>
            <p14:sldId id="273"/>
            <p14:sldId id="274"/>
            <p14:sldId id="291"/>
            <p14:sldId id="276"/>
            <p14:sldId id="277"/>
            <p14:sldId id="282"/>
          </p14:sldIdLst>
        </p14:section>
        <p14:section name="Unlocking growth - 8 mins" id="{B878CA9C-FAE7-43E3-8813-F304DD50A2D3}">
          <p14:sldIdLst>
            <p14:sldId id="278"/>
            <p14:sldId id="284"/>
            <p14:sldId id="283"/>
            <p14:sldId id="280"/>
            <p14:sldId id="287"/>
            <p14:sldId id="285"/>
          </p14:sldIdLst>
        </p14:section>
        <p14:section name="Conclusion - 1 min" id="{C2314148-3DE1-482A-92CE-6F16FA13DDAB}">
          <p14:sldIdLst>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C22"/>
    <a:srgbClr val="853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32D94-67B0-4F7B-8903-C60F6C798857}" v="130" dt="2020-09-21T19:48:55.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4" autoAdjust="0"/>
    <p:restoredTop sz="74979" autoAdjust="0"/>
  </p:normalViewPr>
  <p:slideViewPr>
    <p:cSldViewPr snapToGrid="0" snapToObjects="1" showGuides="1">
      <p:cViewPr varScale="1">
        <p:scale>
          <a:sx n="118" d="100"/>
          <a:sy n="118" d="100"/>
        </p:scale>
        <p:origin x="1704" y="102"/>
      </p:cViewPr>
      <p:guideLst>
        <p:guide orient="horz" pos="2160"/>
        <p:guide pos="3840"/>
      </p:guideLst>
    </p:cSldViewPr>
  </p:slideViewPr>
  <p:notesTextViewPr>
    <p:cViewPr>
      <p:scale>
        <a:sx n="125" d="100"/>
        <a:sy n="125" d="100"/>
      </p:scale>
      <p:origin x="0" y="0"/>
    </p:cViewPr>
  </p:notesTextViewPr>
  <p:notesViewPr>
    <p:cSldViewPr snapToGrid="0" snapToObjects="1" showGuides="1">
      <p:cViewPr varScale="1">
        <p:scale>
          <a:sx n="101" d="100"/>
          <a:sy n="101" d="100"/>
        </p:scale>
        <p:origin x="356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userId="ae21ca00-bd2c-4e7d-8eac-c958da960b70" providerId="ADAL" clId="{AD132D94-67B0-4F7B-8903-C60F6C798857}"/>
    <pc:docChg chg="undo custSel addSld delSld modSld sldOrd modSection">
      <pc:chgData name="Nick" userId="ae21ca00-bd2c-4e7d-8eac-c958da960b70" providerId="ADAL" clId="{AD132D94-67B0-4F7B-8903-C60F6C798857}" dt="2020-09-23T07:28:29.575" v="5490" actId="20577"/>
      <pc:docMkLst>
        <pc:docMk/>
      </pc:docMkLst>
      <pc:sldChg chg="modSp mod">
        <pc:chgData name="Nick" userId="ae21ca00-bd2c-4e7d-8eac-c958da960b70" providerId="ADAL" clId="{AD132D94-67B0-4F7B-8903-C60F6C798857}" dt="2020-09-21T14:53:15.045" v="5106" actId="20577"/>
        <pc:sldMkLst>
          <pc:docMk/>
          <pc:sldMk cId="3902260687" sldId="256"/>
        </pc:sldMkLst>
        <pc:spChg chg="mod">
          <ac:chgData name="Nick" userId="ae21ca00-bd2c-4e7d-8eac-c958da960b70" providerId="ADAL" clId="{AD132D94-67B0-4F7B-8903-C60F6C798857}" dt="2020-09-21T14:53:15.045" v="5106" actId="20577"/>
          <ac:spMkLst>
            <pc:docMk/>
            <pc:sldMk cId="3902260687" sldId="256"/>
            <ac:spMk id="17" creationId="{00000000-0000-0000-0000-000000000000}"/>
          </ac:spMkLst>
        </pc:spChg>
      </pc:sldChg>
      <pc:sldChg chg="delSp modSp mod">
        <pc:chgData name="Nick" userId="ae21ca00-bd2c-4e7d-8eac-c958da960b70" providerId="ADAL" clId="{AD132D94-67B0-4F7B-8903-C60F6C798857}" dt="2020-09-21T12:44:10.148" v="2661" actId="1076"/>
        <pc:sldMkLst>
          <pc:docMk/>
          <pc:sldMk cId="3845611387" sldId="266"/>
        </pc:sldMkLst>
        <pc:spChg chg="mod">
          <ac:chgData name="Nick" userId="ae21ca00-bd2c-4e7d-8eac-c958da960b70" providerId="ADAL" clId="{AD132D94-67B0-4F7B-8903-C60F6C798857}" dt="2020-09-21T12:43:47.593" v="2657" actId="20577"/>
          <ac:spMkLst>
            <pc:docMk/>
            <pc:sldMk cId="3845611387" sldId="266"/>
            <ac:spMk id="3" creationId="{4840644B-4F93-42F6-B053-B4B3C25C1570}"/>
          </ac:spMkLst>
        </pc:spChg>
        <pc:spChg chg="mod">
          <ac:chgData name="Nick" userId="ae21ca00-bd2c-4e7d-8eac-c958da960b70" providerId="ADAL" clId="{AD132D94-67B0-4F7B-8903-C60F6C798857}" dt="2020-09-21T12:44:10.148" v="2661" actId="1076"/>
          <ac:spMkLst>
            <pc:docMk/>
            <pc:sldMk cId="3845611387" sldId="266"/>
            <ac:spMk id="20" creationId="{5C4EE57D-24FB-4030-B650-0AD90F07B3AE}"/>
          </ac:spMkLst>
        </pc:spChg>
        <pc:spChg chg="mod">
          <ac:chgData name="Nick" userId="ae21ca00-bd2c-4e7d-8eac-c958da960b70" providerId="ADAL" clId="{AD132D94-67B0-4F7B-8903-C60F6C798857}" dt="2020-09-21T12:44:10.148" v="2661" actId="1076"/>
          <ac:spMkLst>
            <pc:docMk/>
            <pc:sldMk cId="3845611387" sldId="266"/>
            <ac:spMk id="22" creationId="{0AC7443B-4FAB-4C15-A67D-4E45F50BE6D6}"/>
          </ac:spMkLst>
        </pc:spChg>
        <pc:spChg chg="mod">
          <ac:chgData name="Nick" userId="ae21ca00-bd2c-4e7d-8eac-c958da960b70" providerId="ADAL" clId="{AD132D94-67B0-4F7B-8903-C60F6C798857}" dt="2020-09-21T12:44:10.148" v="2661" actId="1076"/>
          <ac:spMkLst>
            <pc:docMk/>
            <pc:sldMk cId="3845611387" sldId="266"/>
            <ac:spMk id="24" creationId="{DA8F0B9B-4076-4AC6-8D71-8CF62F06CEB1}"/>
          </ac:spMkLst>
        </pc:spChg>
        <pc:spChg chg="mod">
          <ac:chgData name="Nick" userId="ae21ca00-bd2c-4e7d-8eac-c958da960b70" providerId="ADAL" clId="{AD132D94-67B0-4F7B-8903-C60F6C798857}" dt="2020-09-21T12:44:10.148" v="2661" actId="1076"/>
          <ac:spMkLst>
            <pc:docMk/>
            <pc:sldMk cId="3845611387" sldId="266"/>
            <ac:spMk id="26" creationId="{A76B2D0A-70D8-4F31-B62A-9B3A2434720C}"/>
          </ac:spMkLst>
        </pc:spChg>
        <pc:spChg chg="mod">
          <ac:chgData name="Nick" userId="ae21ca00-bd2c-4e7d-8eac-c958da960b70" providerId="ADAL" clId="{AD132D94-67B0-4F7B-8903-C60F6C798857}" dt="2020-09-21T12:44:10.148" v="2661" actId="1076"/>
          <ac:spMkLst>
            <pc:docMk/>
            <pc:sldMk cId="3845611387" sldId="266"/>
            <ac:spMk id="28" creationId="{04169265-CDEB-41EB-98D7-A689CA35F804}"/>
          </ac:spMkLst>
        </pc:spChg>
        <pc:spChg chg="mod">
          <ac:chgData name="Nick" userId="ae21ca00-bd2c-4e7d-8eac-c958da960b70" providerId="ADAL" clId="{AD132D94-67B0-4F7B-8903-C60F6C798857}" dt="2020-09-21T12:44:10.148" v="2661" actId="1076"/>
          <ac:spMkLst>
            <pc:docMk/>
            <pc:sldMk cId="3845611387" sldId="266"/>
            <ac:spMk id="30" creationId="{5691A9B5-B3BD-4597-AD5A-FB146E3899C1}"/>
          </ac:spMkLst>
        </pc:spChg>
        <pc:spChg chg="mod">
          <ac:chgData name="Nick" userId="ae21ca00-bd2c-4e7d-8eac-c958da960b70" providerId="ADAL" clId="{AD132D94-67B0-4F7B-8903-C60F6C798857}" dt="2020-09-21T12:44:10.148" v="2661" actId="1076"/>
          <ac:spMkLst>
            <pc:docMk/>
            <pc:sldMk cId="3845611387" sldId="266"/>
            <ac:spMk id="32" creationId="{DCF11B4D-5FA0-465E-BE6F-D000083B2E44}"/>
          </ac:spMkLst>
        </pc:spChg>
        <pc:spChg chg="mod">
          <ac:chgData name="Nick" userId="ae21ca00-bd2c-4e7d-8eac-c958da960b70" providerId="ADAL" clId="{AD132D94-67B0-4F7B-8903-C60F6C798857}" dt="2020-09-21T12:44:10.148" v="2661" actId="1076"/>
          <ac:spMkLst>
            <pc:docMk/>
            <pc:sldMk cId="3845611387" sldId="266"/>
            <ac:spMk id="34" creationId="{BC751D22-7BCE-43D6-A386-83408DF879BF}"/>
          </ac:spMkLst>
        </pc:spChg>
        <pc:spChg chg="mod">
          <ac:chgData name="Nick" userId="ae21ca00-bd2c-4e7d-8eac-c958da960b70" providerId="ADAL" clId="{AD132D94-67B0-4F7B-8903-C60F6C798857}" dt="2020-09-21T12:44:10.148" v="2661" actId="1076"/>
          <ac:spMkLst>
            <pc:docMk/>
            <pc:sldMk cId="3845611387" sldId="266"/>
            <ac:spMk id="36" creationId="{EAE8D379-3DB1-47A6-8969-3C75A58A8368}"/>
          </ac:spMkLst>
        </pc:spChg>
        <pc:spChg chg="del">
          <ac:chgData name="Nick" userId="ae21ca00-bd2c-4e7d-8eac-c958da960b70" providerId="ADAL" clId="{AD132D94-67B0-4F7B-8903-C60F6C798857}" dt="2020-09-21T12:42:49.189" v="2610" actId="478"/>
          <ac:spMkLst>
            <pc:docMk/>
            <pc:sldMk cId="3845611387" sldId="266"/>
            <ac:spMk id="38" creationId="{6D376370-5249-4FE6-8505-EE346ABCA0D3}"/>
          </ac:spMkLst>
        </pc:spChg>
        <pc:spChg chg="mod">
          <ac:chgData name="Nick" userId="ae21ca00-bd2c-4e7d-8eac-c958da960b70" providerId="ADAL" clId="{AD132D94-67B0-4F7B-8903-C60F6C798857}" dt="2020-09-21T12:44:10.148" v="2661" actId="1076"/>
          <ac:spMkLst>
            <pc:docMk/>
            <pc:sldMk cId="3845611387" sldId="266"/>
            <ac:spMk id="40" creationId="{9335CBDF-86E7-49B7-B3DB-7FECF178AA0C}"/>
          </ac:spMkLst>
        </pc:spChg>
        <pc:spChg chg="del">
          <ac:chgData name="Nick" userId="ae21ca00-bd2c-4e7d-8eac-c958da960b70" providerId="ADAL" clId="{AD132D94-67B0-4F7B-8903-C60F6C798857}" dt="2020-09-21T12:42:49.189" v="2610" actId="478"/>
          <ac:spMkLst>
            <pc:docMk/>
            <pc:sldMk cId="3845611387" sldId="266"/>
            <ac:spMk id="42" creationId="{7B047D86-EADC-45AE-A356-7FCA9FCD9124}"/>
          </ac:spMkLst>
        </pc:spChg>
        <pc:cxnChg chg="mod">
          <ac:chgData name="Nick" userId="ae21ca00-bd2c-4e7d-8eac-c958da960b70" providerId="ADAL" clId="{AD132D94-67B0-4F7B-8903-C60F6C798857}" dt="2020-09-21T12:43:59.398" v="2659" actId="14100"/>
          <ac:cxnSpMkLst>
            <pc:docMk/>
            <pc:sldMk cId="3845611387" sldId="266"/>
            <ac:cxnSpMk id="10" creationId="{494B3555-FB01-4AD9-AA82-6D16FC5C364D}"/>
          </ac:cxnSpMkLst>
        </pc:cxnChg>
      </pc:sldChg>
      <pc:sldChg chg="modSp mod modNotesTx">
        <pc:chgData name="Nick" userId="ae21ca00-bd2c-4e7d-8eac-c958da960b70" providerId="ADAL" clId="{AD132D94-67B0-4F7B-8903-C60F6C798857}" dt="2020-09-21T17:04:14.211" v="5279" actId="20577"/>
        <pc:sldMkLst>
          <pc:docMk/>
          <pc:sldMk cId="1087882324" sldId="267"/>
        </pc:sldMkLst>
        <pc:spChg chg="mod">
          <ac:chgData name="Nick" userId="ae21ca00-bd2c-4e7d-8eac-c958da960b70" providerId="ADAL" clId="{AD132D94-67B0-4F7B-8903-C60F6C798857}" dt="2020-09-21T12:44:52.309" v="2699" actId="20577"/>
          <ac:spMkLst>
            <pc:docMk/>
            <pc:sldMk cId="1087882324" sldId="267"/>
            <ac:spMk id="3" creationId="{4840644B-4F93-42F6-B053-B4B3C25C1570}"/>
          </ac:spMkLst>
        </pc:spChg>
        <pc:cxnChg chg="mod">
          <ac:chgData name="Nick" userId="ae21ca00-bd2c-4e7d-8eac-c958da960b70" providerId="ADAL" clId="{AD132D94-67B0-4F7B-8903-C60F6C798857}" dt="2020-09-21T12:44:59.732" v="2701" actId="14100"/>
          <ac:cxnSpMkLst>
            <pc:docMk/>
            <pc:sldMk cId="1087882324" sldId="267"/>
            <ac:cxnSpMk id="5" creationId="{62F73AC7-BEC3-4C9C-91F2-AC0ABD64272C}"/>
          </ac:cxnSpMkLst>
        </pc:cxnChg>
      </pc:sldChg>
      <pc:sldChg chg="addSp delSp modSp mod modNotesTx">
        <pc:chgData name="Nick" userId="ae21ca00-bd2c-4e7d-8eac-c958da960b70" providerId="ADAL" clId="{AD132D94-67B0-4F7B-8903-C60F6C798857}" dt="2020-09-21T15:05:44.842" v="5225" actId="113"/>
        <pc:sldMkLst>
          <pc:docMk/>
          <pc:sldMk cId="1017291762" sldId="268"/>
        </pc:sldMkLst>
        <pc:spChg chg="add del mod">
          <ac:chgData name="Nick" userId="ae21ca00-bd2c-4e7d-8eac-c958da960b70" providerId="ADAL" clId="{AD132D94-67B0-4F7B-8903-C60F6C798857}" dt="2020-09-21T12:37:55.186" v="2607" actId="478"/>
          <ac:spMkLst>
            <pc:docMk/>
            <pc:sldMk cId="1017291762" sldId="268"/>
            <ac:spMk id="2" creationId="{F23DED0F-B971-47C0-92E5-7CAD04BB3618}"/>
          </ac:spMkLst>
        </pc:spChg>
        <pc:spChg chg="add mod">
          <ac:chgData name="Nick" userId="ae21ca00-bd2c-4e7d-8eac-c958da960b70" providerId="ADAL" clId="{AD132D94-67B0-4F7B-8903-C60F6C798857}" dt="2020-09-21T13:45:43.892" v="3623" actId="1076"/>
          <ac:spMkLst>
            <pc:docMk/>
            <pc:sldMk cId="1017291762" sldId="268"/>
            <ac:spMk id="4" creationId="{3E90A782-B952-4B0D-A96E-3EE4E872F990}"/>
          </ac:spMkLst>
        </pc:spChg>
        <pc:spChg chg="add mod">
          <ac:chgData name="Nick" userId="ae21ca00-bd2c-4e7d-8eac-c958da960b70" providerId="ADAL" clId="{AD132D94-67B0-4F7B-8903-C60F6C798857}" dt="2020-09-21T13:45:43.892" v="3623" actId="1076"/>
          <ac:spMkLst>
            <pc:docMk/>
            <pc:sldMk cId="1017291762" sldId="268"/>
            <ac:spMk id="6" creationId="{E2F7DD91-7F3A-4546-94E6-808343BE4ADA}"/>
          </ac:spMkLst>
        </pc:spChg>
        <pc:spChg chg="add mod">
          <ac:chgData name="Nick" userId="ae21ca00-bd2c-4e7d-8eac-c958da960b70" providerId="ADAL" clId="{AD132D94-67B0-4F7B-8903-C60F6C798857}" dt="2020-09-21T13:44:28.451" v="3597" actId="20577"/>
          <ac:spMkLst>
            <pc:docMk/>
            <pc:sldMk cId="1017291762" sldId="268"/>
            <ac:spMk id="7" creationId="{1B58C3E5-07EE-4843-B2AA-2179B89C4934}"/>
          </ac:spMkLst>
        </pc:spChg>
        <pc:spChg chg="mod">
          <ac:chgData name="Nick" userId="ae21ca00-bd2c-4e7d-8eac-c958da960b70" providerId="ADAL" clId="{AD132D94-67B0-4F7B-8903-C60F6C798857}" dt="2020-09-21T13:45:46.819" v="3624" actId="1076"/>
          <ac:spMkLst>
            <pc:docMk/>
            <pc:sldMk cId="1017291762" sldId="268"/>
            <ac:spMk id="11" creationId="{80E681F2-B259-4652-8132-06497A5EFE60}"/>
          </ac:spMkLst>
        </pc:spChg>
        <pc:spChg chg="mod">
          <ac:chgData name="Nick" userId="ae21ca00-bd2c-4e7d-8eac-c958da960b70" providerId="ADAL" clId="{AD132D94-67B0-4F7B-8903-C60F6C798857}" dt="2020-09-21T15:05:44.842" v="5225" actId="113"/>
          <ac:spMkLst>
            <pc:docMk/>
            <pc:sldMk cId="1017291762" sldId="268"/>
            <ac:spMk id="13" creationId="{810B3764-1C45-4CF2-8CCD-14379D8B27E9}"/>
          </ac:spMkLst>
        </pc:spChg>
        <pc:spChg chg="del">
          <ac:chgData name="Nick" userId="ae21ca00-bd2c-4e7d-8eac-c958da960b70" providerId="ADAL" clId="{AD132D94-67B0-4F7B-8903-C60F6C798857}" dt="2020-09-21T13:44:30.483" v="3598" actId="478"/>
          <ac:spMkLst>
            <pc:docMk/>
            <pc:sldMk cId="1017291762" sldId="268"/>
            <ac:spMk id="31" creationId="{B0975FBE-988A-44F1-A8E1-879274EC4518}"/>
          </ac:spMkLst>
        </pc:spChg>
        <pc:spChg chg="mod">
          <ac:chgData name="Nick" userId="ae21ca00-bd2c-4e7d-8eac-c958da960b70" providerId="ADAL" clId="{AD132D94-67B0-4F7B-8903-C60F6C798857}" dt="2020-09-21T13:52:48.263" v="3629" actId="14100"/>
          <ac:spMkLst>
            <pc:docMk/>
            <pc:sldMk cId="1017291762" sldId="268"/>
            <ac:spMk id="32" creationId="{85A4DB03-319A-4E02-A34D-BAFEE0209A62}"/>
          </ac:spMkLst>
        </pc:spChg>
        <pc:spChg chg="add mod">
          <ac:chgData name="Nick" userId="ae21ca00-bd2c-4e7d-8eac-c958da960b70" providerId="ADAL" clId="{AD132D94-67B0-4F7B-8903-C60F6C798857}" dt="2020-09-21T13:45:43.892" v="3623" actId="1076"/>
          <ac:spMkLst>
            <pc:docMk/>
            <pc:sldMk cId="1017291762" sldId="268"/>
            <ac:spMk id="33" creationId="{12A08470-F05A-4DF2-A11C-656690A7DC62}"/>
          </ac:spMkLst>
        </pc:spChg>
        <pc:spChg chg="add mod">
          <ac:chgData name="Nick" userId="ae21ca00-bd2c-4e7d-8eac-c958da960b70" providerId="ADAL" clId="{AD132D94-67B0-4F7B-8903-C60F6C798857}" dt="2020-09-21T13:45:43.892" v="3623" actId="1076"/>
          <ac:spMkLst>
            <pc:docMk/>
            <pc:sldMk cId="1017291762" sldId="268"/>
            <ac:spMk id="35" creationId="{06EC6588-3965-4247-88D1-5C2D8285B21E}"/>
          </ac:spMkLst>
        </pc:spChg>
        <pc:spChg chg="add del mod">
          <ac:chgData name="Nick" userId="ae21ca00-bd2c-4e7d-8eac-c958da960b70" providerId="ADAL" clId="{AD132D94-67B0-4F7B-8903-C60F6C798857}" dt="2020-09-21T12:33:54.277" v="2146" actId="478"/>
          <ac:spMkLst>
            <pc:docMk/>
            <pc:sldMk cId="1017291762" sldId="268"/>
            <ac:spMk id="38" creationId="{718CA1ED-9045-4B77-B32F-E595ACC67B15}"/>
          </ac:spMkLst>
        </pc:spChg>
        <pc:spChg chg="add del mod">
          <ac:chgData name="Nick" userId="ae21ca00-bd2c-4e7d-8eac-c958da960b70" providerId="ADAL" clId="{AD132D94-67B0-4F7B-8903-C60F6C798857}" dt="2020-09-21T12:33:56.392" v="2147" actId="478"/>
          <ac:spMkLst>
            <pc:docMk/>
            <pc:sldMk cId="1017291762" sldId="268"/>
            <ac:spMk id="40" creationId="{3C0D44FD-67F7-4D7F-B568-06B782340463}"/>
          </ac:spMkLst>
        </pc:spChg>
        <pc:spChg chg="add del mod">
          <ac:chgData name="Nick" userId="ae21ca00-bd2c-4e7d-8eac-c958da960b70" providerId="ADAL" clId="{AD132D94-67B0-4F7B-8903-C60F6C798857}" dt="2020-09-21T12:33:57.974" v="2148" actId="478"/>
          <ac:spMkLst>
            <pc:docMk/>
            <pc:sldMk cId="1017291762" sldId="268"/>
            <ac:spMk id="42" creationId="{51F05A2B-3689-455A-B2D4-E43E6AE8D92E}"/>
          </ac:spMkLst>
        </pc:spChg>
        <pc:spChg chg="add del mod">
          <ac:chgData name="Nick" userId="ae21ca00-bd2c-4e7d-8eac-c958da960b70" providerId="ADAL" clId="{AD132D94-67B0-4F7B-8903-C60F6C798857}" dt="2020-09-21T12:33:59.046" v="2149" actId="478"/>
          <ac:spMkLst>
            <pc:docMk/>
            <pc:sldMk cId="1017291762" sldId="268"/>
            <ac:spMk id="44" creationId="{2DBB55C8-0925-42A0-98C6-E31D7B998A46}"/>
          </ac:spMkLst>
        </pc:spChg>
        <pc:spChg chg="add del mod">
          <ac:chgData name="Nick" userId="ae21ca00-bd2c-4e7d-8eac-c958da960b70" providerId="ADAL" clId="{AD132D94-67B0-4F7B-8903-C60F6C798857}" dt="2020-09-21T12:34:03.552" v="2151" actId="478"/>
          <ac:spMkLst>
            <pc:docMk/>
            <pc:sldMk cId="1017291762" sldId="268"/>
            <ac:spMk id="46" creationId="{6381EDC8-FF94-4743-880B-03BF48DF1818}"/>
          </ac:spMkLst>
        </pc:spChg>
        <pc:picChg chg="mod ord">
          <ac:chgData name="Nick" userId="ae21ca00-bd2c-4e7d-8eac-c958da960b70" providerId="ADAL" clId="{AD132D94-67B0-4F7B-8903-C60F6C798857}" dt="2020-09-21T13:45:43.892" v="3623" actId="1076"/>
          <ac:picMkLst>
            <pc:docMk/>
            <pc:sldMk cId="1017291762" sldId="268"/>
            <ac:picMk id="9" creationId="{90840AB8-74C2-4CDF-9CE8-E19E56C36F40}"/>
          </ac:picMkLst>
        </pc:picChg>
        <pc:picChg chg="add mod">
          <ac:chgData name="Nick" userId="ae21ca00-bd2c-4e7d-8eac-c958da960b70" providerId="ADAL" clId="{AD132D94-67B0-4F7B-8903-C60F6C798857}" dt="2020-09-21T13:45:43.892" v="3623" actId="1076"/>
          <ac:picMkLst>
            <pc:docMk/>
            <pc:sldMk cId="1017291762" sldId="268"/>
            <ac:picMk id="37" creationId="{E6B80D27-A9BD-44C8-8E9C-8F5532CBCD6A}"/>
          </ac:picMkLst>
        </pc:picChg>
        <pc:picChg chg="add mod ord">
          <ac:chgData name="Nick" userId="ae21ca00-bd2c-4e7d-8eac-c958da960b70" providerId="ADAL" clId="{AD132D94-67B0-4F7B-8903-C60F6C798857}" dt="2020-09-21T13:45:43.892" v="3623" actId="1076"/>
          <ac:picMkLst>
            <pc:docMk/>
            <pc:sldMk cId="1017291762" sldId="268"/>
            <ac:picMk id="48" creationId="{EDB840B9-B2AE-4476-A638-142B56DAFCC0}"/>
          </ac:picMkLst>
        </pc:picChg>
      </pc:sldChg>
      <pc:sldChg chg="addSp delSp modSp mod modNotesTx">
        <pc:chgData name="Nick" userId="ae21ca00-bd2c-4e7d-8eac-c958da960b70" providerId="ADAL" clId="{AD132D94-67B0-4F7B-8903-C60F6C798857}" dt="2020-09-21T15:13:59.962" v="5278" actId="14100"/>
        <pc:sldMkLst>
          <pc:docMk/>
          <pc:sldMk cId="1642643511" sldId="270"/>
        </pc:sldMkLst>
        <pc:spChg chg="add del mod">
          <ac:chgData name="Nick" userId="ae21ca00-bd2c-4e7d-8eac-c958da960b70" providerId="ADAL" clId="{AD132D94-67B0-4F7B-8903-C60F6C798857}" dt="2020-09-21T12:37:56.704" v="2608" actId="478"/>
          <ac:spMkLst>
            <pc:docMk/>
            <pc:sldMk cId="1642643511" sldId="270"/>
            <ac:spMk id="2" creationId="{7A69B6C8-D467-4FAA-AF67-EE18602E1C9B}"/>
          </ac:spMkLst>
        </pc:spChg>
        <pc:spChg chg="add mod">
          <ac:chgData name="Nick" userId="ae21ca00-bd2c-4e7d-8eac-c958da960b70" providerId="ADAL" clId="{AD132D94-67B0-4F7B-8903-C60F6C798857}" dt="2020-09-21T13:39:32.222" v="3553" actId="164"/>
          <ac:spMkLst>
            <pc:docMk/>
            <pc:sldMk cId="1642643511" sldId="270"/>
            <ac:spMk id="3" creationId="{6C17320C-958A-4297-9177-1435167B3231}"/>
          </ac:spMkLst>
        </pc:spChg>
        <pc:spChg chg="add mod">
          <ac:chgData name="Nick" userId="ae21ca00-bd2c-4e7d-8eac-c958da960b70" providerId="ADAL" clId="{AD132D94-67B0-4F7B-8903-C60F6C798857}" dt="2020-09-21T13:39:32.222" v="3553" actId="164"/>
          <ac:spMkLst>
            <pc:docMk/>
            <pc:sldMk cId="1642643511" sldId="270"/>
            <ac:spMk id="5" creationId="{19D43386-61EE-4101-B05E-0459DE19E4CD}"/>
          </ac:spMkLst>
        </pc:spChg>
        <pc:spChg chg="mod">
          <ac:chgData name="Nick" userId="ae21ca00-bd2c-4e7d-8eac-c958da960b70" providerId="ADAL" clId="{AD132D94-67B0-4F7B-8903-C60F6C798857}" dt="2020-09-21T13:39:45.898" v="3556" actId="14100"/>
          <ac:spMkLst>
            <pc:docMk/>
            <pc:sldMk cId="1642643511" sldId="270"/>
            <ac:spMk id="6" creationId="{3CC9FE8C-BA20-4411-BAF9-E2B953F7B15B}"/>
          </ac:spMkLst>
        </pc:spChg>
        <pc:spChg chg="add mod">
          <ac:chgData name="Nick" userId="ae21ca00-bd2c-4e7d-8eac-c958da960b70" providerId="ADAL" clId="{AD132D94-67B0-4F7B-8903-C60F6C798857}" dt="2020-09-21T13:39:32.222" v="3553" actId="164"/>
          <ac:spMkLst>
            <pc:docMk/>
            <pc:sldMk cId="1642643511" sldId="270"/>
            <ac:spMk id="7" creationId="{0C60F9D0-507A-4DD9-935C-D05B94366EEE}"/>
          </ac:spMkLst>
        </pc:spChg>
        <pc:spChg chg="mod">
          <ac:chgData name="Nick" userId="ae21ca00-bd2c-4e7d-8eac-c958da960b70" providerId="ADAL" clId="{AD132D94-67B0-4F7B-8903-C60F6C798857}" dt="2020-09-21T14:01:56.134" v="4002" actId="403"/>
          <ac:spMkLst>
            <pc:docMk/>
            <pc:sldMk cId="1642643511" sldId="270"/>
            <ac:spMk id="8" creationId="{F95BA85E-CA7F-470F-BF90-E455111F9F88}"/>
          </ac:spMkLst>
        </pc:spChg>
        <pc:spChg chg="add mod">
          <ac:chgData name="Nick" userId="ae21ca00-bd2c-4e7d-8eac-c958da960b70" providerId="ADAL" clId="{AD132D94-67B0-4F7B-8903-C60F6C798857}" dt="2020-09-21T13:39:32.222" v="3553" actId="164"/>
          <ac:spMkLst>
            <pc:docMk/>
            <pc:sldMk cId="1642643511" sldId="270"/>
            <ac:spMk id="9" creationId="{CABE2843-4AA7-4429-A4EE-BCA2DD9125D9}"/>
          </ac:spMkLst>
        </pc:spChg>
        <pc:spChg chg="add mod">
          <ac:chgData name="Nick" userId="ae21ca00-bd2c-4e7d-8eac-c958da960b70" providerId="ADAL" clId="{AD132D94-67B0-4F7B-8903-C60F6C798857}" dt="2020-09-21T13:39:32.222" v="3553" actId="164"/>
          <ac:spMkLst>
            <pc:docMk/>
            <pc:sldMk cId="1642643511" sldId="270"/>
            <ac:spMk id="10" creationId="{64AF482C-9665-473C-A4C3-C6871BFA03F9}"/>
          </ac:spMkLst>
        </pc:spChg>
        <pc:spChg chg="add mod">
          <ac:chgData name="Nick" userId="ae21ca00-bd2c-4e7d-8eac-c958da960b70" providerId="ADAL" clId="{AD132D94-67B0-4F7B-8903-C60F6C798857}" dt="2020-09-21T13:39:32.222" v="3553" actId="164"/>
          <ac:spMkLst>
            <pc:docMk/>
            <pc:sldMk cId="1642643511" sldId="270"/>
            <ac:spMk id="11" creationId="{4681388B-8672-41BD-807B-37B189004DA5}"/>
          </ac:spMkLst>
        </pc:spChg>
        <pc:spChg chg="add mod">
          <ac:chgData name="Nick" userId="ae21ca00-bd2c-4e7d-8eac-c958da960b70" providerId="ADAL" clId="{AD132D94-67B0-4F7B-8903-C60F6C798857}" dt="2020-09-21T13:39:32.222" v="3553" actId="164"/>
          <ac:spMkLst>
            <pc:docMk/>
            <pc:sldMk cId="1642643511" sldId="270"/>
            <ac:spMk id="12" creationId="{FBD454F7-5161-46A5-AFE9-B23A247312BA}"/>
          </ac:spMkLst>
        </pc:spChg>
        <pc:spChg chg="add mod">
          <ac:chgData name="Nick" userId="ae21ca00-bd2c-4e7d-8eac-c958da960b70" providerId="ADAL" clId="{AD132D94-67B0-4F7B-8903-C60F6C798857}" dt="2020-09-21T13:42:47.796" v="3593" actId="554"/>
          <ac:spMkLst>
            <pc:docMk/>
            <pc:sldMk cId="1642643511" sldId="270"/>
            <ac:spMk id="14" creationId="{93D74B32-CCA3-4E7D-8E63-46DDB69265A0}"/>
          </ac:spMkLst>
        </pc:spChg>
        <pc:spChg chg="add mod">
          <ac:chgData name="Nick" userId="ae21ca00-bd2c-4e7d-8eac-c958da960b70" providerId="ADAL" clId="{AD132D94-67B0-4F7B-8903-C60F6C798857}" dt="2020-09-21T13:42:47.796" v="3593" actId="554"/>
          <ac:spMkLst>
            <pc:docMk/>
            <pc:sldMk cId="1642643511" sldId="270"/>
            <ac:spMk id="15" creationId="{20957A89-F455-45C4-AE21-7A1AD387CDEF}"/>
          </ac:spMkLst>
        </pc:spChg>
        <pc:spChg chg="mod">
          <ac:chgData name="Nick" userId="ae21ca00-bd2c-4e7d-8eac-c958da960b70" providerId="ADAL" clId="{AD132D94-67B0-4F7B-8903-C60F6C798857}" dt="2020-09-21T13:39:17.446" v="3551" actId="1076"/>
          <ac:spMkLst>
            <pc:docMk/>
            <pc:sldMk cId="1642643511" sldId="270"/>
            <ac:spMk id="16" creationId="{06858596-183D-42B3-BC9F-1B7BA8D7F08E}"/>
          </ac:spMkLst>
        </pc:spChg>
        <pc:spChg chg="mod">
          <ac:chgData name="Nick" userId="ae21ca00-bd2c-4e7d-8eac-c958da960b70" providerId="ADAL" clId="{AD132D94-67B0-4F7B-8903-C60F6C798857}" dt="2020-09-21T13:39:17.446" v="3551" actId="1076"/>
          <ac:spMkLst>
            <pc:docMk/>
            <pc:sldMk cId="1642643511" sldId="270"/>
            <ac:spMk id="21" creationId="{BF3AB6BE-1D2F-4161-8B4E-09DBF6619180}"/>
          </ac:spMkLst>
        </pc:spChg>
        <pc:spChg chg="add mod ord">
          <ac:chgData name="Nick" userId="ae21ca00-bd2c-4e7d-8eac-c958da960b70" providerId="ADAL" clId="{AD132D94-67B0-4F7B-8903-C60F6C798857}" dt="2020-09-21T15:13:25.013" v="5268" actId="167"/>
          <ac:spMkLst>
            <pc:docMk/>
            <pc:sldMk cId="1642643511" sldId="270"/>
            <ac:spMk id="22" creationId="{DDC1F324-848D-4317-90FD-7739899A325A}"/>
          </ac:spMkLst>
        </pc:spChg>
        <pc:spChg chg="add mod">
          <ac:chgData name="Nick" userId="ae21ca00-bd2c-4e7d-8eac-c958da960b70" providerId="ADAL" clId="{AD132D94-67B0-4F7B-8903-C60F6C798857}" dt="2020-09-21T13:39:32.222" v="3553" actId="164"/>
          <ac:spMkLst>
            <pc:docMk/>
            <pc:sldMk cId="1642643511" sldId="270"/>
            <ac:spMk id="24" creationId="{1337FFC8-DD77-4B8A-B277-A93CFB99B6B1}"/>
          </ac:spMkLst>
        </pc:spChg>
        <pc:spChg chg="add mod">
          <ac:chgData name="Nick" userId="ae21ca00-bd2c-4e7d-8eac-c958da960b70" providerId="ADAL" clId="{AD132D94-67B0-4F7B-8903-C60F6C798857}" dt="2020-09-21T13:39:32.222" v="3553" actId="164"/>
          <ac:spMkLst>
            <pc:docMk/>
            <pc:sldMk cId="1642643511" sldId="270"/>
            <ac:spMk id="26" creationId="{3F8B1A89-7B55-4A54-94D1-3BEC283F5E32}"/>
          </ac:spMkLst>
        </pc:spChg>
        <pc:spChg chg="add mod">
          <ac:chgData name="Nick" userId="ae21ca00-bd2c-4e7d-8eac-c958da960b70" providerId="ADAL" clId="{AD132D94-67B0-4F7B-8903-C60F6C798857}" dt="2020-09-21T13:39:32.222" v="3553" actId="164"/>
          <ac:spMkLst>
            <pc:docMk/>
            <pc:sldMk cId="1642643511" sldId="270"/>
            <ac:spMk id="28" creationId="{85E09954-4A15-4FFF-BE69-1F5EF08DBD99}"/>
          </ac:spMkLst>
        </pc:spChg>
        <pc:spChg chg="add mod">
          <ac:chgData name="Nick" userId="ae21ca00-bd2c-4e7d-8eac-c958da960b70" providerId="ADAL" clId="{AD132D94-67B0-4F7B-8903-C60F6C798857}" dt="2020-09-21T13:39:32.222" v="3553" actId="164"/>
          <ac:spMkLst>
            <pc:docMk/>
            <pc:sldMk cId="1642643511" sldId="270"/>
            <ac:spMk id="30" creationId="{B8778415-DFF6-4B6A-90DF-AD6D330153DF}"/>
          </ac:spMkLst>
        </pc:spChg>
        <pc:spChg chg="add mod">
          <ac:chgData name="Nick" userId="ae21ca00-bd2c-4e7d-8eac-c958da960b70" providerId="ADAL" clId="{AD132D94-67B0-4F7B-8903-C60F6C798857}" dt="2020-09-21T13:39:32.222" v="3553" actId="164"/>
          <ac:spMkLst>
            <pc:docMk/>
            <pc:sldMk cId="1642643511" sldId="270"/>
            <ac:spMk id="32" creationId="{D351E02D-2DBA-4876-888D-D2EDA2AC9C3E}"/>
          </ac:spMkLst>
        </pc:spChg>
        <pc:spChg chg="add mod">
          <ac:chgData name="Nick" userId="ae21ca00-bd2c-4e7d-8eac-c958da960b70" providerId="ADAL" clId="{AD132D94-67B0-4F7B-8903-C60F6C798857}" dt="2020-09-21T13:39:32.222" v="3553" actId="164"/>
          <ac:spMkLst>
            <pc:docMk/>
            <pc:sldMk cId="1642643511" sldId="270"/>
            <ac:spMk id="34" creationId="{DDEC7DFF-55CC-4462-BD67-30125DB2505D}"/>
          </ac:spMkLst>
        </pc:spChg>
        <pc:spChg chg="add mod">
          <ac:chgData name="Nick" userId="ae21ca00-bd2c-4e7d-8eac-c958da960b70" providerId="ADAL" clId="{AD132D94-67B0-4F7B-8903-C60F6C798857}" dt="2020-09-21T13:42:47.796" v="3593" actId="554"/>
          <ac:spMkLst>
            <pc:docMk/>
            <pc:sldMk cId="1642643511" sldId="270"/>
            <ac:spMk id="38" creationId="{9510FA97-0AAA-4960-903D-FDA02BB58949}"/>
          </ac:spMkLst>
        </pc:spChg>
        <pc:spChg chg="add mod">
          <ac:chgData name="Nick" userId="ae21ca00-bd2c-4e7d-8eac-c958da960b70" providerId="ADAL" clId="{AD132D94-67B0-4F7B-8903-C60F6C798857}" dt="2020-09-21T13:42:47.796" v="3593" actId="554"/>
          <ac:spMkLst>
            <pc:docMk/>
            <pc:sldMk cId="1642643511" sldId="270"/>
            <ac:spMk id="40" creationId="{FC45B703-A5B2-4769-B98F-C687AA58D2A2}"/>
          </ac:spMkLst>
        </pc:spChg>
        <pc:spChg chg="mod">
          <ac:chgData name="Nick" userId="ae21ca00-bd2c-4e7d-8eac-c958da960b70" providerId="ADAL" clId="{AD132D94-67B0-4F7B-8903-C60F6C798857}" dt="2020-09-21T13:41:58.987" v="3575"/>
          <ac:spMkLst>
            <pc:docMk/>
            <pc:sldMk cId="1642643511" sldId="270"/>
            <ac:spMk id="43" creationId="{396FE178-9D17-4F34-AC66-15E657702EE2}"/>
          </ac:spMkLst>
        </pc:spChg>
        <pc:spChg chg="mod">
          <ac:chgData name="Nick" userId="ae21ca00-bd2c-4e7d-8eac-c958da960b70" providerId="ADAL" clId="{AD132D94-67B0-4F7B-8903-C60F6C798857}" dt="2020-09-21T13:41:58.987" v="3575"/>
          <ac:spMkLst>
            <pc:docMk/>
            <pc:sldMk cId="1642643511" sldId="270"/>
            <ac:spMk id="44" creationId="{BF5514E4-D279-4CAB-A1FB-97B7E0701593}"/>
          </ac:spMkLst>
        </pc:spChg>
        <pc:spChg chg="mod">
          <ac:chgData name="Nick" userId="ae21ca00-bd2c-4e7d-8eac-c958da960b70" providerId="ADAL" clId="{AD132D94-67B0-4F7B-8903-C60F6C798857}" dt="2020-09-21T13:41:58.987" v="3575"/>
          <ac:spMkLst>
            <pc:docMk/>
            <pc:sldMk cId="1642643511" sldId="270"/>
            <ac:spMk id="45" creationId="{9EE981CF-4F29-4CE8-A8B0-99A4094743F0}"/>
          </ac:spMkLst>
        </pc:spChg>
        <pc:spChg chg="mod">
          <ac:chgData name="Nick" userId="ae21ca00-bd2c-4e7d-8eac-c958da960b70" providerId="ADAL" clId="{AD132D94-67B0-4F7B-8903-C60F6C798857}" dt="2020-09-21T13:41:58.987" v="3575"/>
          <ac:spMkLst>
            <pc:docMk/>
            <pc:sldMk cId="1642643511" sldId="270"/>
            <ac:spMk id="46" creationId="{C4D505C1-4A8A-4543-B9AA-EDEA9B9F5D7D}"/>
          </ac:spMkLst>
        </pc:spChg>
        <pc:spChg chg="mod">
          <ac:chgData name="Nick" userId="ae21ca00-bd2c-4e7d-8eac-c958da960b70" providerId="ADAL" clId="{AD132D94-67B0-4F7B-8903-C60F6C798857}" dt="2020-09-21T13:41:58.987" v="3575"/>
          <ac:spMkLst>
            <pc:docMk/>
            <pc:sldMk cId="1642643511" sldId="270"/>
            <ac:spMk id="47" creationId="{1C6E5D08-B947-4265-87EE-13A730AAD85E}"/>
          </ac:spMkLst>
        </pc:spChg>
        <pc:spChg chg="mod">
          <ac:chgData name="Nick" userId="ae21ca00-bd2c-4e7d-8eac-c958da960b70" providerId="ADAL" clId="{AD132D94-67B0-4F7B-8903-C60F6C798857}" dt="2020-09-21T13:41:58.987" v="3575"/>
          <ac:spMkLst>
            <pc:docMk/>
            <pc:sldMk cId="1642643511" sldId="270"/>
            <ac:spMk id="48" creationId="{99B8D116-C157-46F9-9FA2-18F26560219E}"/>
          </ac:spMkLst>
        </pc:spChg>
        <pc:spChg chg="add del mod">
          <ac:chgData name="Nick" userId="ae21ca00-bd2c-4e7d-8eac-c958da960b70" providerId="ADAL" clId="{AD132D94-67B0-4F7B-8903-C60F6C798857}" dt="2020-09-21T13:42:02.738" v="3577" actId="478"/>
          <ac:spMkLst>
            <pc:docMk/>
            <pc:sldMk cId="1642643511" sldId="270"/>
            <ac:spMk id="49" creationId="{834E0DE1-4AD0-4A53-B8A5-A263218A908B}"/>
          </ac:spMkLst>
        </pc:spChg>
        <pc:spChg chg="mod">
          <ac:chgData name="Nick" userId="ae21ca00-bd2c-4e7d-8eac-c958da960b70" providerId="ADAL" clId="{AD132D94-67B0-4F7B-8903-C60F6C798857}" dt="2020-09-21T13:41:58.987" v="3575"/>
          <ac:spMkLst>
            <pc:docMk/>
            <pc:sldMk cId="1642643511" sldId="270"/>
            <ac:spMk id="50" creationId="{8F53A53C-F645-4A3E-A3DD-9CF99DFD224B}"/>
          </ac:spMkLst>
        </pc:spChg>
        <pc:spChg chg="mod">
          <ac:chgData name="Nick" userId="ae21ca00-bd2c-4e7d-8eac-c958da960b70" providerId="ADAL" clId="{AD132D94-67B0-4F7B-8903-C60F6C798857}" dt="2020-09-21T13:41:58.987" v="3575"/>
          <ac:spMkLst>
            <pc:docMk/>
            <pc:sldMk cId="1642643511" sldId="270"/>
            <ac:spMk id="51" creationId="{222B861A-CB95-43E6-84AC-394BE25EC0F5}"/>
          </ac:spMkLst>
        </pc:spChg>
        <pc:spChg chg="mod">
          <ac:chgData name="Nick" userId="ae21ca00-bd2c-4e7d-8eac-c958da960b70" providerId="ADAL" clId="{AD132D94-67B0-4F7B-8903-C60F6C798857}" dt="2020-09-21T13:41:58.987" v="3575"/>
          <ac:spMkLst>
            <pc:docMk/>
            <pc:sldMk cId="1642643511" sldId="270"/>
            <ac:spMk id="52" creationId="{540C89BC-67D3-4B4F-A704-5595CFA9A476}"/>
          </ac:spMkLst>
        </pc:spChg>
        <pc:spChg chg="mod">
          <ac:chgData name="Nick" userId="ae21ca00-bd2c-4e7d-8eac-c958da960b70" providerId="ADAL" clId="{AD132D94-67B0-4F7B-8903-C60F6C798857}" dt="2020-09-21T13:41:58.987" v="3575"/>
          <ac:spMkLst>
            <pc:docMk/>
            <pc:sldMk cId="1642643511" sldId="270"/>
            <ac:spMk id="53" creationId="{C4094254-99B4-4A2F-BA64-B7E33371C879}"/>
          </ac:spMkLst>
        </pc:spChg>
        <pc:spChg chg="mod">
          <ac:chgData name="Nick" userId="ae21ca00-bd2c-4e7d-8eac-c958da960b70" providerId="ADAL" clId="{AD132D94-67B0-4F7B-8903-C60F6C798857}" dt="2020-09-21T13:41:58.987" v="3575"/>
          <ac:spMkLst>
            <pc:docMk/>
            <pc:sldMk cId="1642643511" sldId="270"/>
            <ac:spMk id="54" creationId="{E690D609-246B-413A-A2FD-09AA228A24EA}"/>
          </ac:spMkLst>
        </pc:spChg>
        <pc:spChg chg="mod">
          <ac:chgData name="Nick" userId="ae21ca00-bd2c-4e7d-8eac-c958da960b70" providerId="ADAL" clId="{AD132D94-67B0-4F7B-8903-C60F6C798857}" dt="2020-09-21T13:41:58.987" v="3575"/>
          <ac:spMkLst>
            <pc:docMk/>
            <pc:sldMk cId="1642643511" sldId="270"/>
            <ac:spMk id="55" creationId="{36261BDE-CACF-4556-8124-EA24D7D33298}"/>
          </ac:spMkLst>
        </pc:spChg>
        <pc:spChg chg="mod">
          <ac:chgData name="Nick" userId="ae21ca00-bd2c-4e7d-8eac-c958da960b70" providerId="ADAL" clId="{AD132D94-67B0-4F7B-8903-C60F6C798857}" dt="2020-09-21T13:41:58.987" v="3575"/>
          <ac:spMkLst>
            <pc:docMk/>
            <pc:sldMk cId="1642643511" sldId="270"/>
            <ac:spMk id="56" creationId="{75A3FBB5-9F69-4278-A3A3-AB6B40FE8AF8}"/>
          </ac:spMkLst>
        </pc:spChg>
        <pc:spChg chg="add mod">
          <ac:chgData name="Nick" userId="ae21ca00-bd2c-4e7d-8eac-c958da960b70" providerId="ADAL" clId="{AD132D94-67B0-4F7B-8903-C60F6C798857}" dt="2020-09-21T13:42:47.796" v="3593" actId="554"/>
          <ac:spMkLst>
            <pc:docMk/>
            <pc:sldMk cId="1642643511" sldId="270"/>
            <ac:spMk id="58" creationId="{DBD38AFE-36B8-4EBF-9323-ED9C5A0594B7}"/>
          </ac:spMkLst>
        </pc:spChg>
        <pc:spChg chg="add mod">
          <ac:chgData name="Nick" userId="ae21ca00-bd2c-4e7d-8eac-c958da960b70" providerId="ADAL" clId="{AD132D94-67B0-4F7B-8903-C60F6C798857}" dt="2020-09-21T13:42:47.796" v="3593" actId="554"/>
          <ac:spMkLst>
            <pc:docMk/>
            <pc:sldMk cId="1642643511" sldId="270"/>
            <ac:spMk id="60" creationId="{3072F7CA-C273-4EB0-B3DA-134B2AB1D536}"/>
          </ac:spMkLst>
        </pc:spChg>
        <pc:spChg chg="add mod">
          <ac:chgData name="Nick" userId="ae21ca00-bd2c-4e7d-8eac-c958da960b70" providerId="ADAL" clId="{AD132D94-67B0-4F7B-8903-C60F6C798857}" dt="2020-09-21T13:42:47.796" v="3593" actId="554"/>
          <ac:spMkLst>
            <pc:docMk/>
            <pc:sldMk cId="1642643511" sldId="270"/>
            <ac:spMk id="62" creationId="{E7157E4C-FCC9-49EA-8A36-A89A86E7925A}"/>
          </ac:spMkLst>
        </pc:spChg>
        <pc:grpChg chg="add del mod">
          <ac:chgData name="Nick" userId="ae21ca00-bd2c-4e7d-8eac-c958da960b70" providerId="ADAL" clId="{AD132D94-67B0-4F7B-8903-C60F6C798857}" dt="2020-09-21T15:13:18.481" v="5267" actId="478"/>
          <ac:grpSpMkLst>
            <pc:docMk/>
            <pc:sldMk cId="1642643511" sldId="270"/>
            <ac:grpSpMk id="13" creationId="{2BE59D04-C1FB-4C51-9283-BC2FFFBA85B9}"/>
          </ac:grpSpMkLst>
        </pc:grpChg>
        <pc:grpChg chg="add del mod">
          <ac:chgData name="Nick" userId="ae21ca00-bd2c-4e7d-8eac-c958da960b70" providerId="ADAL" clId="{AD132D94-67B0-4F7B-8903-C60F6C798857}" dt="2020-09-21T13:42:03.158" v="3578"/>
          <ac:grpSpMkLst>
            <pc:docMk/>
            <pc:sldMk cId="1642643511" sldId="270"/>
            <ac:grpSpMk id="41" creationId="{6F0C85C5-79E5-43DC-A823-2B74700A0E14}"/>
          </ac:grpSpMkLst>
        </pc:grpChg>
        <pc:picChg chg="del mod modCrop">
          <ac:chgData name="Nick" userId="ae21ca00-bd2c-4e7d-8eac-c958da960b70" providerId="ADAL" clId="{AD132D94-67B0-4F7B-8903-C60F6C798857}" dt="2020-09-21T15:13:27.073" v="5269" actId="478"/>
          <ac:picMkLst>
            <pc:docMk/>
            <pc:sldMk cId="1642643511" sldId="270"/>
            <ac:picMk id="4" creationId="{7CCA8531-D1A8-4A05-97D6-EA57C5883AB6}"/>
          </ac:picMkLst>
        </pc:picChg>
        <pc:picChg chg="mod">
          <ac:chgData name="Nick" userId="ae21ca00-bd2c-4e7d-8eac-c958da960b70" providerId="ADAL" clId="{AD132D94-67B0-4F7B-8903-C60F6C798857}" dt="2020-09-21T13:41:58.987" v="3575"/>
          <ac:picMkLst>
            <pc:docMk/>
            <pc:sldMk cId="1642643511" sldId="270"/>
            <ac:picMk id="42" creationId="{92EA6B46-C001-413C-9319-DB3204C124A8}"/>
          </ac:picMkLst>
        </pc:picChg>
        <pc:cxnChg chg="add mod">
          <ac:chgData name="Nick" userId="ae21ca00-bd2c-4e7d-8eac-c958da960b70" providerId="ADAL" clId="{AD132D94-67B0-4F7B-8903-C60F6C798857}" dt="2020-09-21T15:13:50.368" v="5276" actId="1037"/>
          <ac:cxnSpMkLst>
            <pc:docMk/>
            <pc:sldMk cId="1642643511" sldId="270"/>
            <ac:cxnSpMk id="64" creationId="{9B68E358-3DA3-42DD-B7FD-4A12A5B416C6}"/>
          </ac:cxnSpMkLst>
        </pc:cxnChg>
        <pc:cxnChg chg="add mod">
          <ac:chgData name="Nick" userId="ae21ca00-bd2c-4e7d-8eac-c958da960b70" providerId="ADAL" clId="{AD132D94-67B0-4F7B-8903-C60F6C798857}" dt="2020-09-21T15:13:59.962" v="5278" actId="14100"/>
          <ac:cxnSpMkLst>
            <pc:docMk/>
            <pc:sldMk cId="1642643511" sldId="270"/>
            <ac:cxnSpMk id="66" creationId="{0208065D-3CBE-4581-B6D9-61B2ADCD9F4C}"/>
          </ac:cxnSpMkLst>
        </pc:cxnChg>
      </pc:sldChg>
      <pc:sldChg chg="addSp delSp modSp mod">
        <pc:chgData name="Nick" userId="ae21ca00-bd2c-4e7d-8eac-c958da960b70" providerId="ADAL" clId="{AD132D94-67B0-4F7B-8903-C60F6C798857}" dt="2020-09-21T15:13:06.929" v="5265" actId="14100"/>
        <pc:sldMkLst>
          <pc:docMk/>
          <pc:sldMk cId="1445783401" sldId="271"/>
        </pc:sldMkLst>
        <pc:spChg chg="add del mod">
          <ac:chgData name="Nick" userId="ae21ca00-bd2c-4e7d-8eac-c958da960b70" providerId="ADAL" clId="{AD132D94-67B0-4F7B-8903-C60F6C798857}" dt="2020-09-21T12:37:58.502" v="2609" actId="478"/>
          <ac:spMkLst>
            <pc:docMk/>
            <pc:sldMk cId="1445783401" sldId="271"/>
            <ac:spMk id="2" creationId="{278CA143-5B40-4385-842C-258DA235E107}"/>
          </ac:spMkLst>
        </pc:spChg>
        <pc:spChg chg="add">
          <ac:chgData name="Nick" userId="ae21ca00-bd2c-4e7d-8eac-c958da960b70" providerId="ADAL" clId="{AD132D94-67B0-4F7B-8903-C60F6C798857}" dt="2020-09-21T13:53:02.531" v="3631" actId="22"/>
          <ac:spMkLst>
            <pc:docMk/>
            <pc:sldMk cId="1445783401" sldId="271"/>
            <ac:spMk id="3" creationId="{B2ED255A-9689-4B4B-A201-F6C9273200ED}"/>
          </ac:spMkLst>
        </pc:spChg>
        <pc:spChg chg="add mod ord">
          <ac:chgData name="Nick" userId="ae21ca00-bd2c-4e7d-8eac-c958da960b70" providerId="ADAL" clId="{AD132D94-67B0-4F7B-8903-C60F6C798857}" dt="2020-09-21T13:59:46.724" v="3985" actId="166"/>
          <ac:spMkLst>
            <pc:docMk/>
            <pc:sldMk cId="1445783401" sldId="271"/>
            <ac:spMk id="4" creationId="{3535E208-A2FF-4BE9-B113-1574D12D5808}"/>
          </ac:spMkLst>
        </pc:spChg>
        <pc:spChg chg="add del">
          <ac:chgData name="Nick" userId="ae21ca00-bd2c-4e7d-8eac-c958da960b70" providerId="ADAL" clId="{AD132D94-67B0-4F7B-8903-C60F6C798857}" dt="2020-09-21T13:53:54.651" v="3648" actId="22"/>
          <ac:spMkLst>
            <pc:docMk/>
            <pc:sldMk cId="1445783401" sldId="271"/>
            <ac:spMk id="5" creationId="{B567273A-6579-4165-96B7-F8221FC1A9AD}"/>
          </ac:spMkLst>
        </pc:spChg>
        <pc:spChg chg="mod ord">
          <ac:chgData name="Nick" userId="ae21ca00-bd2c-4e7d-8eac-c958da960b70" providerId="ADAL" clId="{AD132D94-67B0-4F7B-8903-C60F6C798857}" dt="2020-09-21T14:00:24.429" v="3997" actId="20577"/>
          <ac:spMkLst>
            <pc:docMk/>
            <pc:sldMk cId="1445783401" sldId="271"/>
            <ac:spMk id="6" creationId="{3CC9FE8C-BA20-4411-BAF9-E2B953F7B15B}"/>
          </ac:spMkLst>
        </pc:spChg>
        <pc:spChg chg="mod">
          <ac:chgData name="Nick" userId="ae21ca00-bd2c-4e7d-8eac-c958da960b70" providerId="ADAL" clId="{AD132D94-67B0-4F7B-8903-C60F6C798857}" dt="2020-09-21T14:01:51.627" v="4000" actId="1076"/>
          <ac:spMkLst>
            <pc:docMk/>
            <pc:sldMk cId="1445783401" sldId="271"/>
            <ac:spMk id="8" creationId="{F95BA85E-CA7F-470F-BF90-E455111F9F88}"/>
          </ac:spMkLst>
        </pc:spChg>
        <pc:spChg chg="add del">
          <ac:chgData name="Nick" userId="ae21ca00-bd2c-4e7d-8eac-c958da960b70" providerId="ADAL" clId="{AD132D94-67B0-4F7B-8903-C60F6C798857}" dt="2020-09-21T13:53:54.651" v="3648" actId="22"/>
          <ac:spMkLst>
            <pc:docMk/>
            <pc:sldMk cId="1445783401" sldId="271"/>
            <ac:spMk id="9" creationId="{4A7DA6A3-84B2-4DF3-93C1-B3BF52CAB48F}"/>
          </ac:spMkLst>
        </pc:spChg>
        <pc:spChg chg="add mod">
          <ac:chgData name="Nick" userId="ae21ca00-bd2c-4e7d-8eac-c958da960b70" providerId="ADAL" clId="{AD132D94-67B0-4F7B-8903-C60F6C798857}" dt="2020-09-21T15:10:49.873" v="5238" actId="1035"/>
          <ac:spMkLst>
            <pc:docMk/>
            <pc:sldMk cId="1445783401" sldId="271"/>
            <ac:spMk id="10" creationId="{A3E52A8F-DA5F-4839-A697-14DFDBC4BB79}"/>
          </ac:spMkLst>
        </pc:spChg>
        <pc:spChg chg="add mod">
          <ac:chgData name="Nick" userId="ae21ca00-bd2c-4e7d-8eac-c958da960b70" providerId="ADAL" clId="{AD132D94-67B0-4F7B-8903-C60F6C798857}" dt="2020-09-21T15:11:38.559" v="5241" actId="121"/>
          <ac:spMkLst>
            <pc:docMk/>
            <pc:sldMk cId="1445783401" sldId="271"/>
            <ac:spMk id="11" creationId="{2E292238-7731-4369-94FA-55CBFDF01F9F}"/>
          </ac:spMkLst>
        </pc:spChg>
        <pc:spChg chg="del">
          <ac:chgData name="Nick" userId="ae21ca00-bd2c-4e7d-8eac-c958da960b70" providerId="ADAL" clId="{AD132D94-67B0-4F7B-8903-C60F6C798857}" dt="2020-09-21T13:53:09.477" v="3634" actId="478"/>
          <ac:spMkLst>
            <pc:docMk/>
            <pc:sldMk cId="1445783401" sldId="271"/>
            <ac:spMk id="12" creationId="{EDE397D2-EA24-4C9C-89B0-87CDC985B6E3}"/>
          </ac:spMkLst>
        </pc:spChg>
        <pc:spChg chg="add mod">
          <ac:chgData name="Nick" userId="ae21ca00-bd2c-4e7d-8eac-c958da960b70" providerId="ADAL" clId="{AD132D94-67B0-4F7B-8903-C60F6C798857}" dt="2020-09-21T15:11:47.320" v="5244" actId="1076"/>
          <ac:spMkLst>
            <pc:docMk/>
            <pc:sldMk cId="1445783401" sldId="271"/>
            <ac:spMk id="16" creationId="{4B898266-43CB-4248-9557-5124A8C3391B}"/>
          </ac:spMkLst>
        </pc:spChg>
        <pc:spChg chg="del">
          <ac:chgData name="Nick" userId="ae21ca00-bd2c-4e7d-8eac-c958da960b70" providerId="ADAL" clId="{AD132D94-67B0-4F7B-8903-C60F6C798857}" dt="2020-09-21T13:53:11.733" v="3635" actId="478"/>
          <ac:spMkLst>
            <pc:docMk/>
            <pc:sldMk cId="1445783401" sldId="271"/>
            <ac:spMk id="17" creationId="{9C962EEC-C449-4A50-BE09-9FF8AAE81D2C}"/>
          </ac:spMkLst>
        </pc:spChg>
        <pc:spChg chg="add mod">
          <ac:chgData name="Nick" userId="ae21ca00-bd2c-4e7d-8eac-c958da960b70" providerId="ADAL" clId="{AD132D94-67B0-4F7B-8903-C60F6C798857}" dt="2020-09-21T14:00:10.272" v="3990" actId="1035"/>
          <ac:spMkLst>
            <pc:docMk/>
            <pc:sldMk cId="1445783401" sldId="271"/>
            <ac:spMk id="19" creationId="{51CBCFF8-9BCA-4D1C-AA5C-808FABE4F168}"/>
          </ac:spMkLst>
        </pc:spChg>
        <pc:spChg chg="add del mod">
          <ac:chgData name="Nick" userId="ae21ca00-bd2c-4e7d-8eac-c958da960b70" providerId="ADAL" clId="{AD132D94-67B0-4F7B-8903-C60F6C798857}" dt="2020-09-17T14:41:54.054" v="46" actId="478"/>
          <ac:spMkLst>
            <pc:docMk/>
            <pc:sldMk cId="1445783401" sldId="271"/>
            <ac:spMk id="21" creationId="{2F7807BD-223B-43F0-9750-D9BEADD7DEA6}"/>
          </ac:spMkLst>
        </pc:spChg>
        <pc:spChg chg="add mod">
          <ac:chgData name="Nick" userId="ae21ca00-bd2c-4e7d-8eac-c958da960b70" providerId="ADAL" clId="{AD132D94-67B0-4F7B-8903-C60F6C798857}" dt="2020-09-21T15:11:53.913" v="5246" actId="1076"/>
          <ac:spMkLst>
            <pc:docMk/>
            <pc:sldMk cId="1445783401" sldId="271"/>
            <ac:spMk id="21" creationId="{8004C062-4B5B-4203-8A3C-021211936711}"/>
          </ac:spMkLst>
        </pc:spChg>
        <pc:spChg chg="add mod">
          <ac:chgData name="Nick" userId="ae21ca00-bd2c-4e7d-8eac-c958da960b70" providerId="ADAL" clId="{AD132D94-67B0-4F7B-8903-C60F6C798857}" dt="2020-09-21T15:12:06.065" v="5250" actId="1076"/>
          <ac:spMkLst>
            <pc:docMk/>
            <pc:sldMk cId="1445783401" sldId="271"/>
            <ac:spMk id="23" creationId="{D363C7F8-6F58-4EC7-A603-4C685E9F9E64}"/>
          </ac:spMkLst>
        </pc:spChg>
        <pc:spChg chg="add del mod">
          <ac:chgData name="Nick" userId="ae21ca00-bd2c-4e7d-8eac-c958da960b70" providerId="ADAL" clId="{AD132D94-67B0-4F7B-8903-C60F6C798857}" dt="2020-09-17T14:41:54.834" v="47" actId="478"/>
          <ac:spMkLst>
            <pc:docMk/>
            <pc:sldMk cId="1445783401" sldId="271"/>
            <ac:spMk id="23" creationId="{FA8D817B-9ED8-4980-AAC1-72BBF61B1175}"/>
          </ac:spMkLst>
        </pc:spChg>
        <pc:spChg chg="add mod">
          <ac:chgData name="Nick" userId="ae21ca00-bd2c-4e7d-8eac-c958da960b70" providerId="ADAL" clId="{AD132D94-67B0-4F7B-8903-C60F6C798857}" dt="2020-09-21T15:12:19.863" v="5254" actId="1076"/>
          <ac:spMkLst>
            <pc:docMk/>
            <pc:sldMk cId="1445783401" sldId="271"/>
            <ac:spMk id="25" creationId="{1CD5A871-C864-4751-820E-3071CCACC76A}"/>
          </ac:spMkLst>
        </pc:spChg>
        <pc:spChg chg="add del mod">
          <ac:chgData name="Nick" userId="ae21ca00-bd2c-4e7d-8eac-c958da960b70" providerId="ADAL" clId="{AD132D94-67B0-4F7B-8903-C60F6C798857}" dt="2020-09-17T14:41:55.440" v="48" actId="478"/>
          <ac:spMkLst>
            <pc:docMk/>
            <pc:sldMk cId="1445783401" sldId="271"/>
            <ac:spMk id="25" creationId="{42454A78-36C2-4091-A112-911755D64DE4}"/>
          </ac:spMkLst>
        </pc:spChg>
        <pc:spChg chg="add mod">
          <ac:chgData name="Nick" userId="ae21ca00-bd2c-4e7d-8eac-c958da960b70" providerId="ADAL" clId="{AD132D94-67B0-4F7B-8903-C60F6C798857}" dt="2020-09-21T15:12:28.551" v="5256" actId="1076"/>
          <ac:spMkLst>
            <pc:docMk/>
            <pc:sldMk cId="1445783401" sldId="271"/>
            <ac:spMk id="27" creationId="{319E74D0-24FA-45DE-B035-FA5AC866521C}"/>
          </ac:spMkLst>
        </pc:spChg>
        <pc:spChg chg="add del mod">
          <ac:chgData name="Nick" userId="ae21ca00-bd2c-4e7d-8eac-c958da960b70" providerId="ADAL" clId="{AD132D94-67B0-4F7B-8903-C60F6C798857}" dt="2020-09-17T14:41:55.982" v="49" actId="478"/>
          <ac:spMkLst>
            <pc:docMk/>
            <pc:sldMk cId="1445783401" sldId="271"/>
            <ac:spMk id="27" creationId="{7849D01F-8D78-4659-8458-A2B06CDA9F8E}"/>
          </ac:spMkLst>
        </pc:spChg>
        <pc:spChg chg="add del mod">
          <ac:chgData name="Nick" userId="ae21ca00-bd2c-4e7d-8eac-c958da960b70" providerId="ADAL" clId="{AD132D94-67B0-4F7B-8903-C60F6C798857}" dt="2020-09-17T14:41:56.666" v="50" actId="478"/>
          <ac:spMkLst>
            <pc:docMk/>
            <pc:sldMk cId="1445783401" sldId="271"/>
            <ac:spMk id="29" creationId="{35931EA3-366C-44A0-9036-47F85FE5FB65}"/>
          </ac:spMkLst>
        </pc:spChg>
        <pc:spChg chg="add mod">
          <ac:chgData name="Nick" userId="ae21ca00-bd2c-4e7d-8eac-c958da960b70" providerId="ADAL" clId="{AD132D94-67B0-4F7B-8903-C60F6C798857}" dt="2020-09-21T15:12:36.589" v="5259" actId="1076"/>
          <ac:spMkLst>
            <pc:docMk/>
            <pc:sldMk cId="1445783401" sldId="271"/>
            <ac:spMk id="29" creationId="{F9719A90-2F82-4588-8BF5-7A93DFB07429}"/>
          </ac:spMkLst>
        </pc:spChg>
        <pc:spChg chg="add del mod">
          <ac:chgData name="Nick" userId="ae21ca00-bd2c-4e7d-8eac-c958da960b70" providerId="ADAL" clId="{AD132D94-67B0-4F7B-8903-C60F6C798857}" dt="2020-09-17T14:41:57.456" v="51" actId="478"/>
          <ac:spMkLst>
            <pc:docMk/>
            <pc:sldMk cId="1445783401" sldId="271"/>
            <ac:spMk id="31" creationId="{72D6C221-1CB7-4B4D-A60D-C47CB9ACE183}"/>
          </ac:spMkLst>
        </pc:spChg>
        <pc:spChg chg="add mod">
          <ac:chgData name="Nick" userId="ae21ca00-bd2c-4e7d-8eac-c958da960b70" providerId="ADAL" clId="{AD132D94-67B0-4F7B-8903-C60F6C798857}" dt="2020-09-21T15:11:27.722" v="5239" actId="404"/>
          <ac:spMkLst>
            <pc:docMk/>
            <pc:sldMk cId="1445783401" sldId="271"/>
            <ac:spMk id="31" creationId="{C4B99676-765E-4FAE-B475-93210E9DD21E}"/>
          </ac:spMkLst>
        </pc:spChg>
        <pc:spChg chg="add del mod">
          <ac:chgData name="Nick" userId="ae21ca00-bd2c-4e7d-8eac-c958da960b70" providerId="ADAL" clId="{AD132D94-67B0-4F7B-8903-C60F6C798857}" dt="2020-09-21T14:00:05.906" v="3987" actId="1076"/>
          <ac:spMkLst>
            <pc:docMk/>
            <pc:sldMk cId="1445783401" sldId="271"/>
            <ac:spMk id="33" creationId="{9B3F0C20-E7CB-4950-BD4D-FBE037767144}"/>
          </ac:spMkLst>
        </pc:spChg>
        <pc:spChg chg="add del mod">
          <ac:chgData name="Nick" userId="ae21ca00-bd2c-4e7d-8eac-c958da960b70" providerId="ADAL" clId="{AD132D94-67B0-4F7B-8903-C60F6C798857}" dt="2020-09-21T13:53:49.656" v="3646" actId="478"/>
          <ac:spMkLst>
            <pc:docMk/>
            <pc:sldMk cId="1445783401" sldId="271"/>
            <ac:spMk id="35" creationId="{C18014C2-EE61-4B2B-9715-89A7AD5CE01F}"/>
          </ac:spMkLst>
        </pc:spChg>
        <pc:spChg chg="add mod">
          <ac:chgData name="Nick" userId="ae21ca00-bd2c-4e7d-8eac-c958da960b70" providerId="ADAL" clId="{AD132D94-67B0-4F7B-8903-C60F6C798857}" dt="2020-09-21T15:07:06.214" v="5227" actId="1035"/>
          <ac:spMkLst>
            <pc:docMk/>
            <pc:sldMk cId="1445783401" sldId="271"/>
            <ac:spMk id="37" creationId="{58C805D5-C7A5-49AA-93FF-22BE99EABA52}"/>
          </ac:spMkLst>
        </pc:spChg>
        <pc:spChg chg="add mod">
          <ac:chgData name="Nick" userId="ae21ca00-bd2c-4e7d-8eac-c958da960b70" providerId="ADAL" clId="{AD132D94-67B0-4F7B-8903-C60F6C798857}" dt="2020-09-21T15:07:09.555" v="5229" actId="1035"/>
          <ac:spMkLst>
            <pc:docMk/>
            <pc:sldMk cId="1445783401" sldId="271"/>
            <ac:spMk id="39" creationId="{1DE6E9F7-C1E5-455D-A382-55514EC07C41}"/>
          </ac:spMkLst>
        </pc:spChg>
        <pc:spChg chg="add mod">
          <ac:chgData name="Nick" userId="ae21ca00-bd2c-4e7d-8eac-c958da960b70" providerId="ADAL" clId="{AD132D94-67B0-4F7B-8903-C60F6C798857}" dt="2020-09-21T15:07:13.247" v="5232" actId="1036"/>
          <ac:spMkLst>
            <pc:docMk/>
            <pc:sldMk cId="1445783401" sldId="271"/>
            <ac:spMk id="41" creationId="{6409E870-72C3-4610-958B-5D766F518EFD}"/>
          </ac:spMkLst>
        </pc:spChg>
        <pc:spChg chg="add mod">
          <ac:chgData name="Nick" userId="ae21ca00-bd2c-4e7d-8eac-c958da960b70" providerId="ADAL" clId="{AD132D94-67B0-4F7B-8903-C60F6C798857}" dt="2020-09-21T14:00:05.906" v="3987" actId="1076"/>
          <ac:spMkLst>
            <pc:docMk/>
            <pc:sldMk cId="1445783401" sldId="271"/>
            <ac:spMk id="43" creationId="{00D69796-8CBE-4A9C-90AB-0B79FF87DD76}"/>
          </ac:spMkLst>
        </pc:spChg>
        <pc:spChg chg="add mod">
          <ac:chgData name="Nick" userId="ae21ca00-bd2c-4e7d-8eac-c958da960b70" providerId="ADAL" clId="{AD132D94-67B0-4F7B-8903-C60F6C798857}" dt="2020-09-21T14:00:05.906" v="3987" actId="1076"/>
          <ac:spMkLst>
            <pc:docMk/>
            <pc:sldMk cId="1445783401" sldId="271"/>
            <ac:spMk id="45" creationId="{17E7F70B-9713-4D64-A9A9-15EFB4724521}"/>
          </ac:spMkLst>
        </pc:spChg>
        <pc:spChg chg="add mod">
          <ac:chgData name="Nick" userId="ae21ca00-bd2c-4e7d-8eac-c958da960b70" providerId="ADAL" clId="{AD132D94-67B0-4F7B-8903-C60F6C798857}" dt="2020-09-21T14:00:05.906" v="3987" actId="1076"/>
          <ac:spMkLst>
            <pc:docMk/>
            <pc:sldMk cId="1445783401" sldId="271"/>
            <ac:spMk id="47" creationId="{7A474102-CD31-4DF5-A3CD-5B8A6FA67A58}"/>
          </ac:spMkLst>
        </pc:spChg>
        <pc:spChg chg="add mod">
          <ac:chgData name="Nick" userId="ae21ca00-bd2c-4e7d-8eac-c958da960b70" providerId="ADAL" clId="{AD132D94-67B0-4F7B-8903-C60F6C798857}" dt="2020-09-21T14:00:05.906" v="3987" actId="1076"/>
          <ac:spMkLst>
            <pc:docMk/>
            <pc:sldMk cId="1445783401" sldId="271"/>
            <ac:spMk id="49" creationId="{4F5A0867-E5B2-4B64-966B-7083AC9D555C}"/>
          </ac:spMkLst>
        </pc:spChg>
        <pc:spChg chg="add mod">
          <ac:chgData name="Nick" userId="ae21ca00-bd2c-4e7d-8eac-c958da960b70" providerId="ADAL" clId="{AD132D94-67B0-4F7B-8903-C60F6C798857}" dt="2020-09-21T14:00:05.906" v="3987" actId="1076"/>
          <ac:spMkLst>
            <pc:docMk/>
            <pc:sldMk cId="1445783401" sldId="271"/>
            <ac:spMk id="51" creationId="{FF54D450-E71C-4238-BDFC-2F45C3DA7084}"/>
          </ac:spMkLst>
        </pc:spChg>
        <pc:spChg chg="add mod">
          <ac:chgData name="Nick" userId="ae21ca00-bd2c-4e7d-8eac-c958da960b70" providerId="ADAL" clId="{AD132D94-67B0-4F7B-8903-C60F6C798857}" dt="2020-09-21T14:00:05.906" v="3987" actId="1076"/>
          <ac:spMkLst>
            <pc:docMk/>
            <pc:sldMk cId="1445783401" sldId="271"/>
            <ac:spMk id="53" creationId="{2475C2B0-3806-4F56-8166-D996C79AE425}"/>
          </ac:spMkLst>
        </pc:spChg>
        <pc:spChg chg="add mod">
          <ac:chgData name="Nick" userId="ae21ca00-bd2c-4e7d-8eac-c958da960b70" providerId="ADAL" clId="{AD132D94-67B0-4F7B-8903-C60F6C798857}" dt="2020-09-21T14:00:05.906" v="3987" actId="1076"/>
          <ac:spMkLst>
            <pc:docMk/>
            <pc:sldMk cId="1445783401" sldId="271"/>
            <ac:spMk id="55" creationId="{4D528EFF-F55E-4C46-9E8C-F58CC11780E5}"/>
          </ac:spMkLst>
        </pc:spChg>
        <pc:spChg chg="add mod">
          <ac:chgData name="Nick" userId="ae21ca00-bd2c-4e7d-8eac-c958da960b70" providerId="ADAL" clId="{AD132D94-67B0-4F7B-8903-C60F6C798857}" dt="2020-09-21T14:00:05.906" v="3987" actId="1076"/>
          <ac:spMkLst>
            <pc:docMk/>
            <pc:sldMk cId="1445783401" sldId="271"/>
            <ac:spMk id="57" creationId="{9774C27E-E425-4E14-B6C2-FF0AC8EA9CA1}"/>
          </ac:spMkLst>
        </pc:spChg>
        <pc:spChg chg="add mod">
          <ac:chgData name="Nick" userId="ae21ca00-bd2c-4e7d-8eac-c958da960b70" providerId="ADAL" clId="{AD132D94-67B0-4F7B-8903-C60F6C798857}" dt="2020-09-21T14:00:05.906" v="3987" actId="1076"/>
          <ac:spMkLst>
            <pc:docMk/>
            <pc:sldMk cId="1445783401" sldId="271"/>
            <ac:spMk id="59" creationId="{37C43E76-30AA-4A28-B7D6-8D8BB28DB941}"/>
          </ac:spMkLst>
        </pc:spChg>
        <pc:picChg chg="del mod modCrop">
          <ac:chgData name="Nick" userId="ae21ca00-bd2c-4e7d-8eac-c958da960b70" providerId="ADAL" clId="{AD132D94-67B0-4F7B-8903-C60F6C798857}" dt="2020-09-21T15:12:46.728" v="5260" actId="478"/>
          <ac:picMkLst>
            <pc:docMk/>
            <pc:sldMk cId="1445783401" sldId="271"/>
            <ac:picMk id="7" creationId="{7167B3E0-EDC0-460D-ADFE-DAF5C893B84D}"/>
          </ac:picMkLst>
        </pc:picChg>
        <pc:cxnChg chg="add mod">
          <ac:chgData name="Nick" userId="ae21ca00-bd2c-4e7d-8eac-c958da960b70" providerId="ADAL" clId="{AD132D94-67B0-4F7B-8903-C60F6C798857}" dt="2020-09-21T15:12:59.820" v="5262" actId="13822"/>
          <ac:cxnSpMkLst>
            <pc:docMk/>
            <pc:sldMk cId="1445783401" sldId="271"/>
            <ac:cxnSpMk id="61" creationId="{C0CB1B18-C604-43A3-973E-B68A2226AAAF}"/>
          </ac:cxnSpMkLst>
        </pc:cxnChg>
        <pc:cxnChg chg="add mod">
          <ac:chgData name="Nick" userId="ae21ca00-bd2c-4e7d-8eac-c958da960b70" providerId="ADAL" clId="{AD132D94-67B0-4F7B-8903-C60F6C798857}" dt="2020-09-21T15:13:06.929" v="5265" actId="14100"/>
          <ac:cxnSpMkLst>
            <pc:docMk/>
            <pc:sldMk cId="1445783401" sldId="271"/>
            <ac:cxnSpMk id="62" creationId="{8D922462-977F-425F-BD3E-9AB7C2EED756}"/>
          </ac:cxnSpMkLst>
        </pc:cxnChg>
      </pc:sldChg>
      <pc:sldChg chg="addSp delSp modSp mod">
        <pc:chgData name="Nick" userId="ae21ca00-bd2c-4e7d-8eac-c958da960b70" providerId="ADAL" clId="{AD132D94-67B0-4F7B-8903-C60F6C798857}" dt="2020-09-21T12:48:45.134" v="2715" actId="1076"/>
        <pc:sldMkLst>
          <pc:docMk/>
          <pc:sldMk cId="3559102254" sldId="272"/>
        </pc:sldMkLst>
        <pc:spChg chg="add del mod">
          <ac:chgData name="Nick" userId="ae21ca00-bd2c-4e7d-8eac-c958da960b70" providerId="ADAL" clId="{AD132D94-67B0-4F7B-8903-C60F6C798857}" dt="2020-09-17T14:54:32.194" v="178" actId="478"/>
          <ac:spMkLst>
            <pc:docMk/>
            <pc:sldMk cId="3559102254" sldId="272"/>
            <ac:spMk id="18" creationId="{1D6E50CF-44E6-4B93-88C0-64CCF44980CA}"/>
          </ac:spMkLst>
        </pc:spChg>
        <pc:spChg chg="add del mod">
          <ac:chgData name="Nick" userId="ae21ca00-bd2c-4e7d-8eac-c958da960b70" providerId="ADAL" clId="{AD132D94-67B0-4F7B-8903-C60F6C798857}" dt="2020-09-17T14:54:18.570" v="173" actId="478"/>
          <ac:spMkLst>
            <pc:docMk/>
            <pc:sldMk cId="3559102254" sldId="272"/>
            <ac:spMk id="20" creationId="{66C4992F-7CE5-466F-8B64-B82C5A851C8C}"/>
          </ac:spMkLst>
        </pc:spChg>
        <pc:spChg chg="add del mod">
          <ac:chgData name="Nick" userId="ae21ca00-bd2c-4e7d-8eac-c958da960b70" providerId="ADAL" clId="{AD132D94-67B0-4F7B-8903-C60F6C798857}" dt="2020-09-17T14:54:04.818" v="167" actId="478"/>
          <ac:spMkLst>
            <pc:docMk/>
            <pc:sldMk cId="3559102254" sldId="272"/>
            <ac:spMk id="22" creationId="{08D2696F-88B9-46AA-92BD-201B9540A5CB}"/>
          </ac:spMkLst>
        </pc:spChg>
        <pc:spChg chg="add mod">
          <ac:chgData name="Nick" userId="ae21ca00-bd2c-4e7d-8eac-c958da960b70" providerId="ADAL" clId="{AD132D94-67B0-4F7B-8903-C60F6C798857}" dt="2020-09-21T12:48:45.134" v="2715" actId="1076"/>
          <ac:spMkLst>
            <pc:docMk/>
            <pc:sldMk cId="3559102254" sldId="272"/>
            <ac:spMk id="24" creationId="{D871145B-A79E-4B96-AED7-9C7D8E41FA07}"/>
          </ac:spMkLst>
        </pc:spChg>
        <pc:spChg chg="add mod">
          <ac:chgData name="Nick" userId="ae21ca00-bd2c-4e7d-8eac-c958da960b70" providerId="ADAL" clId="{AD132D94-67B0-4F7B-8903-C60F6C798857}" dt="2020-09-21T12:48:45.134" v="2715" actId="1076"/>
          <ac:spMkLst>
            <pc:docMk/>
            <pc:sldMk cId="3559102254" sldId="272"/>
            <ac:spMk id="26" creationId="{3EABBBAB-99CE-4B70-93C5-98484EB09FC8}"/>
          </ac:spMkLst>
        </pc:spChg>
        <pc:spChg chg="add mod">
          <ac:chgData name="Nick" userId="ae21ca00-bd2c-4e7d-8eac-c958da960b70" providerId="ADAL" clId="{AD132D94-67B0-4F7B-8903-C60F6C798857}" dt="2020-09-21T12:48:45.134" v="2715" actId="1076"/>
          <ac:spMkLst>
            <pc:docMk/>
            <pc:sldMk cId="3559102254" sldId="272"/>
            <ac:spMk id="28" creationId="{E8CC17B6-D7FB-4D44-B32D-05E59A5AF180}"/>
          </ac:spMkLst>
        </pc:spChg>
        <pc:spChg chg="add mod">
          <ac:chgData name="Nick" userId="ae21ca00-bd2c-4e7d-8eac-c958da960b70" providerId="ADAL" clId="{AD132D94-67B0-4F7B-8903-C60F6C798857}" dt="2020-09-21T12:48:45.134" v="2715" actId="1076"/>
          <ac:spMkLst>
            <pc:docMk/>
            <pc:sldMk cId="3559102254" sldId="272"/>
            <ac:spMk id="30" creationId="{56B1B994-951C-4599-B333-76AA2EA6996F}"/>
          </ac:spMkLst>
        </pc:spChg>
        <pc:spChg chg="add mod">
          <ac:chgData name="Nick" userId="ae21ca00-bd2c-4e7d-8eac-c958da960b70" providerId="ADAL" clId="{AD132D94-67B0-4F7B-8903-C60F6C798857}" dt="2020-09-21T12:48:45.134" v="2715" actId="1076"/>
          <ac:spMkLst>
            <pc:docMk/>
            <pc:sldMk cId="3559102254" sldId="272"/>
            <ac:spMk id="32" creationId="{D0D0452E-E504-4C7B-94B9-733C9A5F4D60}"/>
          </ac:spMkLst>
        </pc:spChg>
        <pc:spChg chg="add mod">
          <ac:chgData name="Nick" userId="ae21ca00-bd2c-4e7d-8eac-c958da960b70" providerId="ADAL" clId="{AD132D94-67B0-4F7B-8903-C60F6C798857}" dt="2020-09-21T12:48:45.134" v="2715" actId="1076"/>
          <ac:spMkLst>
            <pc:docMk/>
            <pc:sldMk cId="3559102254" sldId="272"/>
            <ac:spMk id="34" creationId="{FC1E8B44-407E-44C1-B50B-21847879A715}"/>
          </ac:spMkLst>
        </pc:spChg>
        <pc:spChg chg="add mod">
          <ac:chgData name="Nick" userId="ae21ca00-bd2c-4e7d-8eac-c958da960b70" providerId="ADAL" clId="{AD132D94-67B0-4F7B-8903-C60F6C798857}" dt="2020-09-21T12:48:45.134" v="2715" actId="1076"/>
          <ac:spMkLst>
            <pc:docMk/>
            <pc:sldMk cId="3559102254" sldId="272"/>
            <ac:spMk id="36" creationId="{D71C569D-EAAB-4DAB-AFCE-21DE90EF9220}"/>
          </ac:spMkLst>
        </pc:spChg>
        <pc:spChg chg="add mod">
          <ac:chgData name="Nick" userId="ae21ca00-bd2c-4e7d-8eac-c958da960b70" providerId="ADAL" clId="{AD132D94-67B0-4F7B-8903-C60F6C798857}" dt="2020-09-21T12:48:45.134" v="2715" actId="1076"/>
          <ac:spMkLst>
            <pc:docMk/>
            <pc:sldMk cId="3559102254" sldId="272"/>
            <ac:spMk id="38" creationId="{C92F6C35-726F-4E62-8D37-86984869C4F6}"/>
          </ac:spMkLst>
        </pc:spChg>
        <pc:spChg chg="add mod">
          <ac:chgData name="Nick" userId="ae21ca00-bd2c-4e7d-8eac-c958da960b70" providerId="ADAL" clId="{AD132D94-67B0-4F7B-8903-C60F6C798857}" dt="2020-09-21T12:48:45.134" v="2715" actId="1076"/>
          <ac:spMkLst>
            <pc:docMk/>
            <pc:sldMk cId="3559102254" sldId="272"/>
            <ac:spMk id="39" creationId="{3D36D9EE-A343-4465-958D-A87ABCDB071B}"/>
          </ac:spMkLst>
        </pc:spChg>
        <pc:picChg chg="del mod modCrop">
          <ac:chgData name="Nick" userId="ae21ca00-bd2c-4e7d-8eac-c958da960b70" providerId="ADAL" clId="{AD132D94-67B0-4F7B-8903-C60F6C798857}" dt="2020-09-17T16:09:05.513" v="714" actId="478"/>
          <ac:picMkLst>
            <pc:docMk/>
            <pc:sldMk cId="3559102254" sldId="272"/>
            <ac:picMk id="8" creationId="{1D3BEF93-79E9-4507-A47D-7BD13FB1A57E}"/>
          </ac:picMkLst>
        </pc:picChg>
        <pc:picChg chg="del">
          <ac:chgData name="Nick" userId="ae21ca00-bd2c-4e7d-8eac-c958da960b70" providerId="ADAL" clId="{AD132D94-67B0-4F7B-8903-C60F6C798857}" dt="2020-09-21T12:48:16.258" v="2705" actId="21"/>
          <ac:picMkLst>
            <pc:docMk/>
            <pc:sldMk cId="3559102254" sldId="272"/>
            <ac:picMk id="13" creationId="{E8DA1C77-DB35-431D-8039-8A4614EDA07E}"/>
          </ac:picMkLst>
        </pc:picChg>
      </pc:sldChg>
      <pc:sldChg chg="addSp delSp modSp mod">
        <pc:chgData name="Nick" userId="ae21ca00-bd2c-4e7d-8eac-c958da960b70" providerId="ADAL" clId="{AD132D94-67B0-4F7B-8903-C60F6C798857}" dt="2020-09-21T12:54:35.776" v="2829" actId="207"/>
        <pc:sldMkLst>
          <pc:docMk/>
          <pc:sldMk cId="131235785" sldId="273"/>
        </pc:sldMkLst>
        <pc:spChg chg="add mod">
          <ac:chgData name="Nick" userId="ae21ca00-bd2c-4e7d-8eac-c958da960b70" providerId="ADAL" clId="{AD132D94-67B0-4F7B-8903-C60F6C798857}" dt="2020-09-17T16:16:30.829" v="954" actId="164"/>
          <ac:spMkLst>
            <pc:docMk/>
            <pc:sldMk cId="131235785" sldId="273"/>
            <ac:spMk id="18" creationId="{749C45E7-DA8E-4940-9F68-37505464A94B}"/>
          </ac:spMkLst>
        </pc:spChg>
        <pc:spChg chg="add mod">
          <ac:chgData name="Nick" userId="ae21ca00-bd2c-4e7d-8eac-c958da960b70" providerId="ADAL" clId="{AD132D94-67B0-4F7B-8903-C60F6C798857}" dt="2020-09-17T16:16:30.829" v="954" actId="164"/>
          <ac:spMkLst>
            <pc:docMk/>
            <pc:sldMk cId="131235785" sldId="273"/>
            <ac:spMk id="20" creationId="{F1DD5BD3-7991-4215-B7E7-0655350E45BE}"/>
          </ac:spMkLst>
        </pc:spChg>
        <pc:spChg chg="add mod">
          <ac:chgData name="Nick" userId="ae21ca00-bd2c-4e7d-8eac-c958da960b70" providerId="ADAL" clId="{AD132D94-67B0-4F7B-8903-C60F6C798857}" dt="2020-09-17T16:16:30.829" v="954" actId="164"/>
          <ac:spMkLst>
            <pc:docMk/>
            <pc:sldMk cId="131235785" sldId="273"/>
            <ac:spMk id="22" creationId="{3ED03B62-2C2B-49BF-8142-03B9328AD1A9}"/>
          </ac:spMkLst>
        </pc:spChg>
        <pc:spChg chg="add mod">
          <ac:chgData name="Nick" userId="ae21ca00-bd2c-4e7d-8eac-c958da960b70" providerId="ADAL" clId="{AD132D94-67B0-4F7B-8903-C60F6C798857}" dt="2020-09-17T16:16:30.829" v="954" actId="164"/>
          <ac:spMkLst>
            <pc:docMk/>
            <pc:sldMk cId="131235785" sldId="273"/>
            <ac:spMk id="24" creationId="{7F9BC6BE-B73F-4BF8-A9A5-9F9849033AE0}"/>
          </ac:spMkLst>
        </pc:spChg>
        <pc:spChg chg="add mod">
          <ac:chgData name="Nick" userId="ae21ca00-bd2c-4e7d-8eac-c958da960b70" providerId="ADAL" clId="{AD132D94-67B0-4F7B-8903-C60F6C798857}" dt="2020-09-21T12:54:32.004" v="2828" actId="207"/>
          <ac:spMkLst>
            <pc:docMk/>
            <pc:sldMk cId="131235785" sldId="273"/>
            <ac:spMk id="26" creationId="{D654C9C4-5B6C-4FF2-A9CF-26CE95DD2D79}"/>
          </ac:spMkLst>
        </pc:spChg>
        <pc:spChg chg="add mod">
          <ac:chgData name="Nick" userId="ae21ca00-bd2c-4e7d-8eac-c958da960b70" providerId="ADAL" clId="{AD132D94-67B0-4F7B-8903-C60F6C798857}" dt="2020-09-21T12:54:28.341" v="2827" actId="207"/>
          <ac:spMkLst>
            <pc:docMk/>
            <pc:sldMk cId="131235785" sldId="273"/>
            <ac:spMk id="28" creationId="{8F0D5400-5F23-4E69-904E-8D898E94B069}"/>
          </ac:spMkLst>
        </pc:spChg>
        <pc:spChg chg="add mod">
          <ac:chgData name="Nick" userId="ae21ca00-bd2c-4e7d-8eac-c958da960b70" providerId="ADAL" clId="{AD132D94-67B0-4F7B-8903-C60F6C798857}" dt="2020-09-21T12:54:24.725" v="2826" actId="207"/>
          <ac:spMkLst>
            <pc:docMk/>
            <pc:sldMk cId="131235785" sldId="273"/>
            <ac:spMk id="30" creationId="{E21734B8-C103-4A5A-BDEA-2C798095524C}"/>
          </ac:spMkLst>
        </pc:spChg>
        <pc:spChg chg="add mod">
          <ac:chgData name="Nick" userId="ae21ca00-bd2c-4e7d-8eac-c958da960b70" providerId="ADAL" clId="{AD132D94-67B0-4F7B-8903-C60F6C798857}" dt="2020-09-21T12:54:20.376" v="2825" actId="207"/>
          <ac:spMkLst>
            <pc:docMk/>
            <pc:sldMk cId="131235785" sldId="273"/>
            <ac:spMk id="32" creationId="{2A39B77F-3725-478D-A0FC-36F2F10BAFF4}"/>
          </ac:spMkLst>
        </pc:spChg>
        <pc:spChg chg="add mod">
          <ac:chgData name="Nick" userId="ae21ca00-bd2c-4e7d-8eac-c958da960b70" providerId="ADAL" clId="{AD132D94-67B0-4F7B-8903-C60F6C798857}" dt="2020-09-21T12:54:35.776" v="2829" actId="207"/>
          <ac:spMkLst>
            <pc:docMk/>
            <pc:sldMk cId="131235785" sldId="273"/>
            <ac:spMk id="34" creationId="{84982652-447C-4E5C-AD3C-08E48CCA8A14}"/>
          </ac:spMkLst>
        </pc:spChg>
        <pc:spChg chg="add mod">
          <ac:chgData name="Nick" userId="ae21ca00-bd2c-4e7d-8eac-c958da960b70" providerId="ADAL" clId="{AD132D94-67B0-4F7B-8903-C60F6C798857}" dt="2020-09-17T16:16:30.829" v="954" actId="164"/>
          <ac:spMkLst>
            <pc:docMk/>
            <pc:sldMk cId="131235785" sldId="273"/>
            <ac:spMk id="36" creationId="{997950EB-FC4F-4917-B4BC-DBACAE00AA9C}"/>
          </ac:spMkLst>
        </pc:spChg>
        <pc:spChg chg="add mod">
          <ac:chgData name="Nick" userId="ae21ca00-bd2c-4e7d-8eac-c958da960b70" providerId="ADAL" clId="{AD132D94-67B0-4F7B-8903-C60F6C798857}" dt="2020-09-17T16:16:30.829" v="954" actId="164"/>
          <ac:spMkLst>
            <pc:docMk/>
            <pc:sldMk cId="131235785" sldId="273"/>
            <ac:spMk id="38" creationId="{FB625FDC-668D-4B00-BB2D-F587F5134C15}"/>
          </ac:spMkLst>
        </pc:spChg>
        <pc:spChg chg="add mod">
          <ac:chgData name="Nick" userId="ae21ca00-bd2c-4e7d-8eac-c958da960b70" providerId="ADAL" clId="{AD132D94-67B0-4F7B-8903-C60F6C798857}" dt="2020-09-17T16:16:30.829" v="954" actId="164"/>
          <ac:spMkLst>
            <pc:docMk/>
            <pc:sldMk cId="131235785" sldId="273"/>
            <ac:spMk id="40" creationId="{A1A0AE3A-4A3A-4D19-8897-451193D551E5}"/>
          </ac:spMkLst>
        </pc:spChg>
        <pc:spChg chg="add mod">
          <ac:chgData name="Nick" userId="ae21ca00-bd2c-4e7d-8eac-c958da960b70" providerId="ADAL" clId="{AD132D94-67B0-4F7B-8903-C60F6C798857}" dt="2020-09-17T16:16:30.829" v="954" actId="164"/>
          <ac:spMkLst>
            <pc:docMk/>
            <pc:sldMk cId="131235785" sldId="273"/>
            <ac:spMk id="42" creationId="{F3B4401A-C582-4E02-8D07-BCE7E6EACABC}"/>
          </ac:spMkLst>
        </pc:spChg>
        <pc:spChg chg="add mod">
          <ac:chgData name="Nick" userId="ae21ca00-bd2c-4e7d-8eac-c958da960b70" providerId="ADAL" clId="{AD132D94-67B0-4F7B-8903-C60F6C798857}" dt="2020-09-17T16:16:30.829" v="954" actId="164"/>
          <ac:spMkLst>
            <pc:docMk/>
            <pc:sldMk cId="131235785" sldId="273"/>
            <ac:spMk id="44" creationId="{366D63A3-8206-4CE5-A356-DCBF8982E7CE}"/>
          </ac:spMkLst>
        </pc:spChg>
        <pc:grpChg chg="add mod">
          <ac:chgData name="Nick" userId="ae21ca00-bd2c-4e7d-8eac-c958da960b70" providerId="ADAL" clId="{AD132D94-67B0-4F7B-8903-C60F6C798857}" dt="2020-09-17T16:11:55.626" v="824" actId="164"/>
          <ac:grpSpMkLst>
            <pc:docMk/>
            <pc:sldMk cId="131235785" sldId="273"/>
            <ac:grpSpMk id="45" creationId="{029E28FE-DCBD-4979-9530-0673BB10496C}"/>
          </ac:grpSpMkLst>
        </pc:grpChg>
        <pc:grpChg chg="add mod">
          <ac:chgData name="Nick" userId="ae21ca00-bd2c-4e7d-8eac-c958da960b70" providerId="ADAL" clId="{AD132D94-67B0-4F7B-8903-C60F6C798857}" dt="2020-09-17T16:16:38.838" v="956" actId="1076"/>
          <ac:grpSpMkLst>
            <pc:docMk/>
            <pc:sldMk cId="131235785" sldId="273"/>
            <ac:grpSpMk id="46" creationId="{012BD6A4-1423-431B-9B82-11E6C36BF57E}"/>
          </ac:grpSpMkLst>
        </pc:grpChg>
        <pc:picChg chg="del">
          <ac:chgData name="Nick" userId="ae21ca00-bd2c-4e7d-8eac-c958da960b70" providerId="ADAL" clId="{AD132D94-67B0-4F7B-8903-C60F6C798857}" dt="2020-09-17T16:11:35.917" v="820" actId="478"/>
          <ac:picMkLst>
            <pc:docMk/>
            <pc:sldMk cId="131235785" sldId="273"/>
            <ac:picMk id="4" creationId="{14EDEBF2-77FF-4C38-8089-1995FC41104B}"/>
          </ac:picMkLst>
        </pc:picChg>
      </pc:sldChg>
      <pc:sldChg chg="addSp delSp modSp mod">
        <pc:chgData name="Nick" userId="ae21ca00-bd2c-4e7d-8eac-c958da960b70" providerId="ADAL" clId="{AD132D94-67B0-4F7B-8903-C60F6C798857}" dt="2020-09-21T14:11:22.870" v="4272" actId="403"/>
        <pc:sldMkLst>
          <pc:docMk/>
          <pc:sldMk cId="2170222753" sldId="274"/>
        </pc:sldMkLst>
        <pc:spChg chg="add mod ord">
          <ac:chgData name="Nick" userId="ae21ca00-bd2c-4e7d-8eac-c958da960b70" providerId="ADAL" clId="{AD132D94-67B0-4F7B-8903-C60F6C798857}" dt="2020-09-21T14:09:19.116" v="4232" actId="167"/>
          <ac:spMkLst>
            <pc:docMk/>
            <pc:sldMk cId="2170222753" sldId="274"/>
            <ac:spMk id="4" creationId="{8EED3A31-BEC2-4A3F-848A-F4C864184D0F}"/>
          </ac:spMkLst>
        </pc:spChg>
        <pc:spChg chg="add mod ord">
          <ac:chgData name="Nick" userId="ae21ca00-bd2c-4e7d-8eac-c958da960b70" providerId="ADAL" clId="{AD132D94-67B0-4F7B-8903-C60F6C798857}" dt="2020-09-21T14:10:03.034" v="4242" actId="167"/>
          <ac:spMkLst>
            <pc:docMk/>
            <pc:sldMk cId="2170222753" sldId="274"/>
            <ac:spMk id="6" creationId="{F68ED3D1-5561-4705-8721-7F7932E8F36B}"/>
          </ac:spMkLst>
        </pc:spChg>
        <pc:spChg chg="add mod">
          <ac:chgData name="Nick" userId="ae21ca00-bd2c-4e7d-8eac-c958da960b70" providerId="ADAL" clId="{AD132D94-67B0-4F7B-8903-C60F6C798857}" dt="2020-09-21T14:07:41.300" v="4212" actId="164"/>
          <ac:spMkLst>
            <pc:docMk/>
            <pc:sldMk cId="2170222753" sldId="274"/>
            <ac:spMk id="10" creationId="{AC978A4A-0630-4F3A-9DD3-0D5A94F4990E}"/>
          </ac:spMkLst>
        </pc:spChg>
        <pc:spChg chg="add mod">
          <ac:chgData name="Nick" userId="ae21ca00-bd2c-4e7d-8eac-c958da960b70" providerId="ADAL" clId="{AD132D94-67B0-4F7B-8903-C60F6C798857}" dt="2020-09-21T14:10:22.476" v="4250" actId="1076"/>
          <ac:spMkLst>
            <pc:docMk/>
            <pc:sldMk cId="2170222753" sldId="274"/>
            <ac:spMk id="16" creationId="{832085FF-6E7B-4F2E-A118-FB83448922CD}"/>
          </ac:spMkLst>
        </pc:spChg>
        <pc:spChg chg="add mod">
          <ac:chgData name="Nick" userId="ae21ca00-bd2c-4e7d-8eac-c958da960b70" providerId="ADAL" clId="{AD132D94-67B0-4F7B-8903-C60F6C798857}" dt="2020-09-21T14:10:56.374" v="4261" actId="1076"/>
          <ac:spMkLst>
            <pc:docMk/>
            <pc:sldMk cId="2170222753" sldId="274"/>
            <ac:spMk id="18" creationId="{EE2C0B26-9726-4536-B167-387F17DFBBF5}"/>
          </ac:spMkLst>
        </pc:spChg>
        <pc:spChg chg="add mod">
          <ac:chgData name="Nick" userId="ae21ca00-bd2c-4e7d-8eac-c958da960b70" providerId="ADAL" clId="{AD132D94-67B0-4F7B-8903-C60F6C798857}" dt="2020-09-21T14:10:53.586" v="4260" actId="1076"/>
          <ac:spMkLst>
            <pc:docMk/>
            <pc:sldMk cId="2170222753" sldId="274"/>
            <ac:spMk id="20" creationId="{897A6116-DCA3-479E-B4A1-403F02DE6E95}"/>
          </ac:spMkLst>
        </pc:spChg>
        <pc:spChg chg="add mod">
          <ac:chgData name="Nick" userId="ae21ca00-bd2c-4e7d-8eac-c958da960b70" providerId="ADAL" clId="{AD132D94-67B0-4F7B-8903-C60F6C798857}" dt="2020-09-21T14:10:50.155" v="4259" actId="1076"/>
          <ac:spMkLst>
            <pc:docMk/>
            <pc:sldMk cId="2170222753" sldId="274"/>
            <ac:spMk id="22" creationId="{5C634A91-DAB6-4789-892F-D5BF45CC804C}"/>
          </ac:spMkLst>
        </pc:spChg>
        <pc:spChg chg="add mod">
          <ac:chgData name="Nick" userId="ae21ca00-bd2c-4e7d-8eac-c958da960b70" providerId="ADAL" clId="{AD132D94-67B0-4F7B-8903-C60F6C798857}" dt="2020-09-21T14:11:10.288" v="4267" actId="403"/>
          <ac:spMkLst>
            <pc:docMk/>
            <pc:sldMk cId="2170222753" sldId="274"/>
            <ac:spMk id="23" creationId="{21903D60-F255-497C-BE5F-7DED867B3DD7}"/>
          </ac:spMkLst>
        </pc:spChg>
        <pc:spChg chg="add mod">
          <ac:chgData name="Nick" userId="ae21ca00-bd2c-4e7d-8eac-c958da960b70" providerId="ADAL" clId="{AD132D94-67B0-4F7B-8903-C60F6C798857}" dt="2020-09-21T14:11:22.870" v="4272" actId="403"/>
          <ac:spMkLst>
            <pc:docMk/>
            <pc:sldMk cId="2170222753" sldId="274"/>
            <ac:spMk id="25" creationId="{069B9CF4-A657-4C6B-92DF-2E4AE39DDA41}"/>
          </ac:spMkLst>
        </pc:spChg>
        <pc:spChg chg="add mod">
          <ac:chgData name="Nick" userId="ae21ca00-bd2c-4e7d-8eac-c958da960b70" providerId="ADAL" clId="{AD132D94-67B0-4F7B-8903-C60F6C798857}" dt="2020-09-21T14:10:08.743" v="4244" actId="207"/>
          <ac:spMkLst>
            <pc:docMk/>
            <pc:sldMk cId="2170222753" sldId="274"/>
            <ac:spMk id="27" creationId="{A4227CFC-0E10-493A-8091-599E1B2D8055}"/>
          </ac:spMkLst>
        </pc:spChg>
        <pc:spChg chg="add mod">
          <ac:chgData name="Nick" userId="ae21ca00-bd2c-4e7d-8eac-c958da960b70" providerId="ADAL" clId="{AD132D94-67B0-4F7B-8903-C60F6C798857}" dt="2020-09-21T14:10:13.111" v="4245" actId="207"/>
          <ac:spMkLst>
            <pc:docMk/>
            <pc:sldMk cId="2170222753" sldId="274"/>
            <ac:spMk id="29" creationId="{C1702C42-5851-43BE-89AE-9680D64E85A3}"/>
          </ac:spMkLst>
        </pc:spChg>
        <pc:spChg chg="add mod ord">
          <ac:chgData name="Nick" userId="ae21ca00-bd2c-4e7d-8eac-c958da960b70" providerId="ADAL" clId="{AD132D94-67B0-4F7B-8903-C60F6C798857}" dt="2020-09-21T14:09:42.849" v="4237" actId="1076"/>
          <ac:spMkLst>
            <pc:docMk/>
            <pc:sldMk cId="2170222753" sldId="274"/>
            <ac:spMk id="31" creationId="{9DF5D25F-944F-43A9-80F6-791316044E13}"/>
          </ac:spMkLst>
        </pc:spChg>
        <pc:spChg chg="add mod ord">
          <ac:chgData name="Nick" userId="ae21ca00-bd2c-4e7d-8eac-c958da960b70" providerId="ADAL" clId="{AD132D94-67B0-4F7B-8903-C60F6C798857}" dt="2020-09-21T14:09:36.293" v="4236" actId="1076"/>
          <ac:spMkLst>
            <pc:docMk/>
            <pc:sldMk cId="2170222753" sldId="274"/>
            <ac:spMk id="33" creationId="{41EA50B9-B128-4589-A078-441457AA5B5E}"/>
          </ac:spMkLst>
        </pc:spChg>
        <pc:grpChg chg="add mod">
          <ac:chgData name="Nick" userId="ae21ca00-bd2c-4e7d-8eac-c958da960b70" providerId="ADAL" clId="{AD132D94-67B0-4F7B-8903-C60F6C798857}" dt="2020-09-21T14:07:47.253" v="4214" actId="14100"/>
          <ac:grpSpMkLst>
            <pc:docMk/>
            <pc:sldMk cId="2170222753" sldId="274"/>
            <ac:grpSpMk id="2" creationId="{ABBBF80B-1BE6-4374-AD87-D9FE58B7A324}"/>
          </ac:grpSpMkLst>
        </pc:grpChg>
        <pc:picChg chg="del mod">
          <ac:chgData name="Nick" userId="ae21ca00-bd2c-4e7d-8eac-c958da960b70" providerId="ADAL" clId="{AD132D94-67B0-4F7B-8903-C60F6C798857}" dt="2020-09-17T16:22:03.283" v="1377" actId="478"/>
          <ac:picMkLst>
            <pc:docMk/>
            <pc:sldMk cId="2170222753" sldId="274"/>
            <ac:picMk id="6" creationId="{7512FE02-8807-46BE-A574-6B58DEBC9671}"/>
          </ac:picMkLst>
        </pc:picChg>
        <pc:cxnChg chg="add mod">
          <ac:chgData name="Nick" userId="ae21ca00-bd2c-4e7d-8eac-c958da960b70" providerId="ADAL" clId="{AD132D94-67B0-4F7B-8903-C60F6C798857}" dt="2020-09-21T14:07:41.300" v="4212" actId="164"/>
          <ac:cxnSpMkLst>
            <pc:docMk/>
            <pc:sldMk cId="2170222753" sldId="274"/>
            <ac:cxnSpMk id="12" creationId="{5058FDB0-6F53-472F-9396-96448C26A6B7}"/>
          </ac:cxnSpMkLst>
        </pc:cxnChg>
        <pc:cxnChg chg="add mod">
          <ac:chgData name="Nick" userId="ae21ca00-bd2c-4e7d-8eac-c958da960b70" providerId="ADAL" clId="{AD132D94-67B0-4F7B-8903-C60F6C798857}" dt="2020-09-21T14:07:41.300" v="4212" actId="164"/>
          <ac:cxnSpMkLst>
            <pc:docMk/>
            <pc:sldMk cId="2170222753" sldId="274"/>
            <ac:cxnSpMk id="13" creationId="{9BBC7121-9521-4BB4-9E2D-369029EAE480}"/>
          </ac:cxnSpMkLst>
        </pc:cxnChg>
      </pc:sldChg>
      <pc:sldChg chg="del">
        <pc:chgData name="Nick" userId="ae21ca00-bd2c-4e7d-8eac-c958da960b70" providerId="ADAL" clId="{AD132D94-67B0-4F7B-8903-C60F6C798857}" dt="2020-09-17T16:23:39.856" v="1407" actId="47"/>
        <pc:sldMkLst>
          <pc:docMk/>
          <pc:sldMk cId="2151808678" sldId="275"/>
        </pc:sldMkLst>
      </pc:sldChg>
      <pc:sldChg chg="addSp delSp modSp mod">
        <pc:chgData name="Nick" userId="ae21ca00-bd2c-4e7d-8eac-c958da960b70" providerId="ADAL" clId="{AD132D94-67B0-4F7B-8903-C60F6C798857}" dt="2020-09-21T14:16:33.882" v="4503" actId="1076"/>
        <pc:sldMkLst>
          <pc:docMk/>
          <pc:sldMk cId="3503907498" sldId="276"/>
        </pc:sldMkLst>
        <pc:spChg chg="add del mod">
          <ac:chgData name="Nick" userId="ae21ca00-bd2c-4e7d-8eac-c958da960b70" providerId="ADAL" clId="{AD132D94-67B0-4F7B-8903-C60F6C798857}" dt="2020-09-21T14:16:15.190" v="4500" actId="478"/>
          <ac:spMkLst>
            <pc:docMk/>
            <pc:sldMk cId="3503907498" sldId="276"/>
            <ac:spMk id="2" creationId="{586188DB-12BC-498D-8886-538EBB99651D}"/>
          </ac:spMkLst>
        </pc:spChg>
        <pc:spChg chg="add mod">
          <ac:chgData name="Nick" userId="ae21ca00-bd2c-4e7d-8eac-c958da960b70" providerId="ADAL" clId="{AD132D94-67B0-4F7B-8903-C60F6C798857}" dt="2020-09-21T14:16:19.921" v="4501" actId="1076"/>
          <ac:spMkLst>
            <pc:docMk/>
            <pc:sldMk cId="3503907498" sldId="276"/>
            <ac:spMk id="6" creationId="{B7A17E77-E04E-4171-802D-5655E3A91914}"/>
          </ac:spMkLst>
        </pc:spChg>
        <pc:spChg chg="add mod">
          <ac:chgData name="Nick" userId="ae21ca00-bd2c-4e7d-8eac-c958da960b70" providerId="ADAL" clId="{AD132D94-67B0-4F7B-8903-C60F6C798857}" dt="2020-09-21T14:16:19.921" v="4501" actId="1076"/>
          <ac:spMkLst>
            <pc:docMk/>
            <pc:sldMk cId="3503907498" sldId="276"/>
            <ac:spMk id="9" creationId="{D594AAC9-EFDD-4792-A394-F5ABA6600667}"/>
          </ac:spMkLst>
        </pc:spChg>
        <pc:spChg chg="add">
          <ac:chgData name="Nick" userId="ae21ca00-bd2c-4e7d-8eac-c958da960b70" providerId="ADAL" clId="{AD132D94-67B0-4F7B-8903-C60F6C798857}" dt="2020-09-17T16:13:23.765" v="834" actId="22"/>
          <ac:spMkLst>
            <pc:docMk/>
            <pc:sldMk cId="3503907498" sldId="276"/>
            <ac:spMk id="18" creationId="{7B49721D-917D-4FF9-ADCF-5C5081AB778F}"/>
          </ac:spMkLst>
        </pc:spChg>
        <pc:spChg chg="add">
          <ac:chgData name="Nick" userId="ae21ca00-bd2c-4e7d-8eac-c958da960b70" providerId="ADAL" clId="{AD132D94-67B0-4F7B-8903-C60F6C798857}" dt="2020-09-17T16:13:23.765" v="834" actId="22"/>
          <ac:spMkLst>
            <pc:docMk/>
            <pc:sldMk cId="3503907498" sldId="276"/>
            <ac:spMk id="20" creationId="{CA2987C0-3250-4B7C-BDCC-84FCFD30BB2E}"/>
          </ac:spMkLst>
        </pc:spChg>
        <pc:spChg chg="add">
          <ac:chgData name="Nick" userId="ae21ca00-bd2c-4e7d-8eac-c958da960b70" providerId="ADAL" clId="{AD132D94-67B0-4F7B-8903-C60F6C798857}" dt="2020-09-17T16:13:23.765" v="834" actId="22"/>
          <ac:spMkLst>
            <pc:docMk/>
            <pc:sldMk cId="3503907498" sldId="276"/>
            <ac:spMk id="22" creationId="{7EB5B94C-B3D3-4806-9F1B-FACF418C13BD}"/>
          </ac:spMkLst>
        </pc:spChg>
        <pc:spChg chg="add">
          <ac:chgData name="Nick" userId="ae21ca00-bd2c-4e7d-8eac-c958da960b70" providerId="ADAL" clId="{AD132D94-67B0-4F7B-8903-C60F6C798857}" dt="2020-09-17T16:13:23.765" v="834" actId="22"/>
          <ac:spMkLst>
            <pc:docMk/>
            <pc:sldMk cId="3503907498" sldId="276"/>
            <ac:spMk id="24" creationId="{61DCFA6B-209B-493D-84C0-BC14DE23DB21}"/>
          </ac:spMkLst>
        </pc:spChg>
        <pc:spChg chg="add mod">
          <ac:chgData name="Nick" userId="ae21ca00-bd2c-4e7d-8eac-c958da960b70" providerId="ADAL" clId="{AD132D94-67B0-4F7B-8903-C60F6C798857}" dt="2020-09-21T12:54:52.288" v="2830" actId="207"/>
          <ac:spMkLst>
            <pc:docMk/>
            <pc:sldMk cId="3503907498" sldId="276"/>
            <ac:spMk id="26" creationId="{F320F45C-F4C2-450B-A8E3-1E55D0465A88}"/>
          </ac:spMkLst>
        </pc:spChg>
        <pc:spChg chg="add mod">
          <ac:chgData name="Nick" userId="ae21ca00-bd2c-4e7d-8eac-c958da960b70" providerId="ADAL" clId="{AD132D94-67B0-4F7B-8903-C60F6C798857}" dt="2020-09-21T12:54:52.288" v="2830" actId="207"/>
          <ac:spMkLst>
            <pc:docMk/>
            <pc:sldMk cId="3503907498" sldId="276"/>
            <ac:spMk id="28" creationId="{A477D90D-FC31-4557-9681-0255D92C8020}"/>
          </ac:spMkLst>
        </pc:spChg>
        <pc:spChg chg="mod">
          <ac:chgData name="Nick" userId="ae21ca00-bd2c-4e7d-8eac-c958da960b70" providerId="ADAL" clId="{AD132D94-67B0-4F7B-8903-C60F6C798857}" dt="2020-09-21T14:15:17.670" v="4413" actId="1076"/>
          <ac:spMkLst>
            <pc:docMk/>
            <pc:sldMk cId="3503907498" sldId="276"/>
            <ac:spMk id="29" creationId="{73E21993-804F-446D-8BE9-99C981FFD119}"/>
          </ac:spMkLst>
        </pc:spChg>
        <pc:spChg chg="add mod">
          <ac:chgData name="Nick" userId="ae21ca00-bd2c-4e7d-8eac-c958da960b70" providerId="ADAL" clId="{AD132D94-67B0-4F7B-8903-C60F6C798857}" dt="2020-09-21T12:54:52.288" v="2830" actId="207"/>
          <ac:spMkLst>
            <pc:docMk/>
            <pc:sldMk cId="3503907498" sldId="276"/>
            <ac:spMk id="30" creationId="{36FE08B6-44F0-4174-A973-F51701891517}"/>
          </ac:spMkLst>
        </pc:spChg>
        <pc:spChg chg="add mod">
          <ac:chgData name="Nick" userId="ae21ca00-bd2c-4e7d-8eac-c958da960b70" providerId="ADAL" clId="{AD132D94-67B0-4F7B-8903-C60F6C798857}" dt="2020-09-21T12:54:52.288" v="2830" actId="207"/>
          <ac:spMkLst>
            <pc:docMk/>
            <pc:sldMk cId="3503907498" sldId="276"/>
            <ac:spMk id="32" creationId="{C7044D9B-6FBB-4D24-A850-88B885F09C71}"/>
          </ac:spMkLst>
        </pc:spChg>
        <pc:spChg chg="add mod">
          <ac:chgData name="Nick" userId="ae21ca00-bd2c-4e7d-8eac-c958da960b70" providerId="ADAL" clId="{AD132D94-67B0-4F7B-8903-C60F6C798857}" dt="2020-09-21T12:54:52.288" v="2830" actId="207"/>
          <ac:spMkLst>
            <pc:docMk/>
            <pc:sldMk cId="3503907498" sldId="276"/>
            <ac:spMk id="34" creationId="{CFEB8398-3B8D-40E0-BC83-E2C5E6C5B954}"/>
          </ac:spMkLst>
        </pc:spChg>
        <pc:spChg chg="add mod">
          <ac:chgData name="Nick" userId="ae21ca00-bd2c-4e7d-8eac-c958da960b70" providerId="ADAL" clId="{AD132D94-67B0-4F7B-8903-C60F6C798857}" dt="2020-09-21T12:54:52.288" v="2830" actId="207"/>
          <ac:spMkLst>
            <pc:docMk/>
            <pc:sldMk cId="3503907498" sldId="276"/>
            <ac:spMk id="36" creationId="{A3C8005B-D225-4D38-AE0C-8027FF14632A}"/>
          </ac:spMkLst>
        </pc:spChg>
        <pc:spChg chg="add mod">
          <ac:chgData name="Nick" userId="ae21ca00-bd2c-4e7d-8eac-c958da960b70" providerId="ADAL" clId="{AD132D94-67B0-4F7B-8903-C60F6C798857}" dt="2020-09-21T12:54:52.288" v="2830" actId="207"/>
          <ac:spMkLst>
            <pc:docMk/>
            <pc:sldMk cId="3503907498" sldId="276"/>
            <ac:spMk id="38" creationId="{9DCA48E0-AC8C-44BC-A901-3E3899C7C35C}"/>
          </ac:spMkLst>
        </pc:spChg>
        <pc:spChg chg="mod">
          <ac:chgData name="Nick" userId="ae21ca00-bd2c-4e7d-8eac-c958da960b70" providerId="ADAL" clId="{AD132D94-67B0-4F7B-8903-C60F6C798857}" dt="2020-09-21T14:15:01.842" v="4409" actId="1076"/>
          <ac:spMkLst>
            <pc:docMk/>
            <pc:sldMk cId="3503907498" sldId="276"/>
            <ac:spMk id="39" creationId="{3F8FBBE4-1B6B-4296-AF33-F6D0C974706F}"/>
          </ac:spMkLst>
        </pc:spChg>
        <pc:spChg chg="add mod">
          <ac:chgData name="Nick" userId="ae21ca00-bd2c-4e7d-8eac-c958da960b70" providerId="ADAL" clId="{AD132D94-67B0-4F7B-8903-C60F6C798857}" dt="2020-09-21T12:54:52.288" v="2830" actId="207"/>
          <ac:spMkLst>
            <pc:docMk/>
            <pc:sldMk cId="3503907498" sldId="276"/>
            <ac:spMk id="40" creationId="{28091C22-676E-46CE-A7A1-314BEEB3F686}"/>
          </ac:spMkLst>
        </pc:spChg>
        <pc:spChg chg="add mod">
          <ac:chgData name="Nick" userId="ae21ca00-bd2c-4e7d-8eac-c958da960b70" providerId="ADAL" clId="{AD132D94-67B0-4F7B-8903-C60F6C798857}" dt="2020-09-21T12:54:52.288" v="2830" actId="207"/>
          <ac:spMkLst>
            <pc:docMk/>
            <pc:sldMk cId="3503907498" sldId="276"/>
            <ac:spMk id="42" creationId="{3C46F3B9-4588-46BC-85EA-15B93EBAF8BF}"/>
          </ac:spMkLst>
        </pc:spChg>
        <pc:spChg chg="add mod">
          <ac:chgData name="Nick" userId="ae21ca00-bd2c-4e7d-8eac-c958da960b70" providerId="ADAL" clId="{AD132D94-67B0-4F7B-8903-C60F6C798857}" dt="2020-09-21T12:54:52.288" v="2830" actId="207"/>
          <ac:spMkLst>
            <pc:docMk/>
            <pc:sldMk cId="3503907498" sldId="276"/>
            <ac:spMk id="44" creationId="{E5A8F769-BB59-478C-8261-3B94250F0B55}"/>
          </ac:spMkLst>
        </pc:spChg>
        <pc:spChg chg="add mod">
          <ac:chgData name="Nick" userId="ae21ca00-bd2c-4e7d-8eac-c958da960b70" providerId="ADAL" clId="{AD132D94-67B0-4F7B-8903-C60F6C798857}" dt="2020-09-17T16:13:40.767" v="842" actId="20577"/>
          <ac:spMkLst>
            <pc:docMk/>
            <pc:sldMk cId="3503907498" sldId="276"/>
            <ac:spMk id="46" creationId="{FF02624F-036C-4061-80D5-51879A6750DE}"/>
          </ac:spMkLst>
        </pc:spChg>
        <pc:spChg chg="add mod">
          <ac:chgData name="Nick" userId="ae21ca00-bd2c-4e7d-8eac-c958da960b70" providerId="ADAL" clId="{AD132D94-67B0-4F7B-8903-C60F6C798857}" dt="2020-09-17T16:13:47.509" v="856" actId="20577"/>
          <ac:spMkLst>
            <pc:docMk/>
            <pc:sldMk cId="3503907498" sldId="276"/>
            <ac:spMk id="48" creationId="{C7DD4160-416E-41F7-8702-1283C9671261}"/>
          </ac:spMkLst>
        </pc:spChg>
        <pc:spChg chg="add mod">
          <ac:chgData name="Nick" userId="ae21ca00-bd2c-4e7d-8eac-c958da960b70" providerId="ADAL" clId="{AD132D94-67B0-4F7B-8903-C60F6C798857}" dt="2020-09-17T16:13:54.540" v="870" actId="20577"/>
          <ac:spMkLst>
            <pc:docMk/>
            <pc:sldMk cId="3503907498" sldId="276"/>
            <ac:spMk id="50" creationId="{04BD565C-A5F4-448B-B21F-2C57444363C4}"/>
          </ac:spMkLst>
        </pc:spChg>
        <pc:spChg chg="add mod">
          <ac:chgData name="Nick" userId="ae21ca00-bd2c-4e7d-8eac-c958da960b70" providerId="ADAL" clId="{AD132D94-67B0-4F7B-8903-C60F6C798857}" dt="2020-09-17T16:14:00.136" v="886" actId="20577"/>
          <ac:spMkLst>
            <pc:docMk/>
            <pc:sldMk cId="3503907498" sldId="276"/>
            <ac:spMk id="52" creationId="{48AAFA8F-1C59-45EA-ADD1-FBC79E81CA25}"/>
          </ac:spMkLst>
        </pc:spChg>
        <pc:spChg chg="add mod">
          <ac:chgData name="Nick" userId="ae21ca00-bd2c-4e7d-8eac-c958da960b70" providerId="ADAL" clId="{AD132D94-67B0-4F7B-8903-C60F6C798857}" dt="2020-09-17T16:14:17.935" v="898" actId="20577"/>
          <ac:spMkLst>
            <pc:docMk/>
            <pc:sldMk cId="3503907498" sldId="276"/>
            <ac:spMk id="54" creationId="{CE54343A-0536-4C6E-B946-A7904017C703}"/>
          </ac:spMkLst>
        </pc:spChg>
        <pc:grpChg chg="add mod">
          <ac:chgData name="Nick" userId="ae21ca00-bd2c-4e7d-8eac-c958da960b70" providerId="ADAL" clId="{AD132D94-67B0-4F7B-8903-C60F6C798857}" dt="2020-09-21T14:14:09.917" v="4299" actId="14100"/>
          <ac:grpSpMkLst>
            <pc:docMk/>
            <pc:sldMk cId="3503907498" sldId="276"/>
            <ac:grpSpMk id="27" creationId="{FBE7ECD5-A77E-48DC-A062-4D0E85354D8B}"/>
          </ac:grpSpMkLst>
        </pc:grpChg>
        <pc:picChg chg="del">
          <ac:chgData name="Nick" userId="ae21ca00-bd2c-4e7d-8eac-c958da960b70" providerId="ADAL" clId="{AD132D94-67B0-4F7B-8903-C60F6C798857}" dt="2020-09-17T16:14:07.127" v="887" actId="478"/>
          <ac:picMkLst>
            <pc:docMk/>
            <pc:sldMk cId="3503907498" sldId="276"/>
            <ac:picMk id="6" creationId="{577998A8-95CB-4298-A3C8-CD52229930A1}"/>
          </ac:picMkLst>
        </pc:picChg>
        <pc:picChg chg="del mod">
          <ac:chgData name="Nick" userId="ae21ca00-bd2c-4e7d-8eac-c958da960b70" providerId="ADAL" clId="{AD132D94-67B0-4F7B-8903-C60F6C798857}" dt="2020-09-21T14:16:13.068" v="4499" actId="478"/>
          <ac:picMkLst>
            <pc:docMk/>
            <pc:sldMk cId="3503907498" sldId="276"/>
            <ac:picMk id="7" creationId="{CDCEFBD6-117A-444A-BF73-4489D4E3F089}"/>
          </ac:picMkLst>
        </pc:picChg>
        <pc:picChg chg="del mod">
          <ac:chgData name="Nick" userId="ae21ca00-bd2c-4e7d-8eac-c958da960b70" providerId="ADAL" clId="{AD132D94-67B0-4F7B-8903-C60F6C798857}" dt="2020-09-21T14:15:20.757" v="4414" actId="478"/>
          <ac:picMkLst>
            <pc:docMk/>
            <pc:sldMk cId="3503907498" sldId="276"/>
            <ac:picMk id="8" creationId="{A2A61466-9537-4B58-B676-BED4A4000EEA}"/>
          </ac:picMkLst>
        </pc:picChg>
        <pc:cxnChg chg="mod">
          <ac:chgData name="Nick" userId="ae21ca00-bd2c-4e7d-8eac-c958da960b70" providerId="ADAL" clId="{AD132D94-67B0-4F7B-8903-C60F6C798857}" dt="2020-09-21T14:15:15.797" v="4412" actId="14100"/>
          <ac:cxnSpMkLst>
            <pc:docMk/>
            <pc:sldMk cId="3503907498" sldId="276"/>
            <ac:cxnSpMk id="31" creationId="{329E2929-5A71-4862-A629-02BACD6408F7}"/>
          </ac:cxnSpMkLst>
        </pc:cxnChg>
        <pc:cxnChg chg="mod">
          <ac:chgData name="Nick" userId="ae21ca00-bd2c-4e7d-8eac-c958da960b70" providerId="ADAL" clId="{AD132D94-67B0-4F7B-8903-C60F6C798857}" dt="2020-09-21T14:15:12.198" v="4411" actId="1076"/>
          <ac:cxnSpMkLst>
            <pc:docMk/>
            <pc:sldMk cId="3503907498" sldId="276"/>
            <ac:cxnSpMk id="33" creationId="{58857ED4-2DB2-42F2-ACBA-90264E70726C}"/>
          </ac:cxnSpMkLst>
        </pc:cxnChg>
        <pc:cxnChg chg="mod">
          <ac:chgData name="Nick" userId="ae21ca00-bd2c-4e7d-8eac-c958da960b70" providerId="ADAL" clId="{AD132D94-67B0-4F7B-8903-C60F6C798857}" dt="2020-09-21T14:13:46.791" v="4289"/>
          <ac:cxnSpMkLst>
            <pc:docMk/>
            <pc:sldMk cId="3503907498" sldId="276"/>
            <ac:cxnSpMk id="35" creationId="{7B6F5005-2DC8-4A09-8046-3D1F82C385B3}"/>
          </ac:cxnSpMkLst>
        </pc:cxnChg>
        <pc:cxnChg chg="mod">
          <ac:chgData name="Nick" userId="ae21ca00-bd2c-4e7d-8eac-c958da960b70" providerId="ADAL" clId="{AD132D94-67B0-4F7B-8903-C60F6C798857}" dt="2020-09-21T14:13:46.791" v="4289"/>
          <ac:cxnSpMkLst>
            <pc:docMk/>
            <pc:sldMk cId="3503907498" sldId="276"/>
            <ac:cxnSpMk id="37" creationId="{17BEBB65-23D5-476F-9F25-653499B643F6}"/>
          </ac:cxnSpMkLst>
        </pc:cxnChg>
        <pc:cxnChg chg="add mod">
          <ac:chgData name="Nick" userId="ae21ca00-bd2c-4e7d-8eac-c958da960b70" providerId="ADAL" clId="{AD132D94-67B0-4F7B-8903-C60F6C798857}" dt="2020-09-21T14:16:19.921" v="4501" actId="1076"/>
          <ac:cxnSpMkLst>
            <pc:docMk/>
            <pc:sldMk cId="3503907498" sldId="276"/>
            <ac:cxnSpMk id="45" creationId="{35330019-776F-449C-B560-0E1026786634}"/>
          </ac:cxnSpMkLst>
        </pc:cxnChg>
        <pc:cxnChg chg="add mod">
          <ac:chgData name="Nick" userId="ae21ca00-bd2c-4e7d-8eac-c958da960b70" providerId="ADAL" clId="{AD132D94-67B0-4F7B-8903-C60F6C798857}" dt="2020-09-21T14:16:19.921" v="4501" actId="1076"/>
          <ac:cxnSpMkLst>
            <pc:docMk/>
            <pc:sldMk cId="3503907498" sldId="276"/>
            <ac:cxnSpMk id="47" creationId="{929C65C8-5506-4484-A4F6-984CF6535F0E}"/>
          </ac:cxnSpMkLst>
        </pc:cxnChg>
        <pc:cxnChg chg="add mod">
          <ac:chgData name="Nick" userId="ae21ca00-bd2c-4e7d-8eac-c958da960b70" providerId="ADAL" clId="{AD132D94-67B0-4F7B-8903-C60F6C798857}" dt="2020-09-21T14:16:26.768" v="4502" actId="1076"/>
          <ac:cxnSpMkLst>
            <pc:docMk/>
            <pc:sldMk cId="3503907498" sldId="276"/>
            <ac:cxnSpMk id="49" creationId="{D1570CD1-E338-402C-8A74-BAF05568AB1E}"/>
          </ac:cxnSpMkLst>
        </pc:cxnChg>
        <pc:cxnChg chg="add mod">
          <ac:chgData name="Nick" userId="ae21ca00-bd2c-4e7d-8eac-c958da960b70" providerId="ADAL" clId="{AD132D94-67B0-4F7B-8903-C60F6C798857}" dt="2020-09-21T14:16:33.882" v="4503" actId="1076"/>
          <ac:cxnSpMkLst>
            <pc:docMk/>
            <pc:sldMk cId="3503907498" sldId="276"/>
            <ac:cxnSpMk id="51" creationId="{C0E51ACD-DCFB-4325-A223-CB337EF45DF6}"/>
          </ac:cxnSpMkLst>
        </pc:cxnChg>
      </pc:sldChg>
      <pc:sldChg chg="addSp delSp modSp mod">
        <pc:chgData name="Nick" userId="ae21ca00-bd2c-4e7d-8eac-c958da960b70" providerId="ADAL" clId="{AD132D94-67B0-4F7B-8903-C60F6C798857}" dt="2020-09-21T13:00:51.880" v="2843" actId="1076"/>
        <pc:sldMkLst>
          <pc:docMk/>
          <pc:sldMk cId="1409281157" sldId="277"/>
        </pc:sldMkLst>
        <pc:spChg chg="mod ord">
          <ac:chgData name="Nick" userId="ae21ca00-bd2c-4e7d-8eac-c958da960b70" providerId="ADAL" clId="{AD132D94-67B0-4F7B-8903-C60F6C798857}" dt="2020-09-21T10:31:13.550" v="1886" actId="166"/>
          <ac:spMkLst>
            <pc:docMk/>
            <pc:sldMk cId="1409281157" sldId="277"/>
            <ac:spMk id="3" creationId="{4840644B-4F93-42F6-B053-B4B3C25C1570}"/>
          </ac:spMkLst>
        </pc:spChg>
        <pc:spChg chg="add mod">
          <ac:chgData name="Nick" userId="ae21ca00-bd2c-4e7d-8eac-c958da960b70" providerId="ADAL" clId="{AD132D94-67B0-4F7B-8903-C60F6C798857}" dt="2020-09-21T13:00:51.880" v="2843" actId="1076"/>
          <ac:spMkLst>
            <pc:docMk/>
            <pc:sldMk cId="1409281157" sldId="277"/>
            <ac:spMk id="10" creationId="{036F794F-CE85-4492-AAA5-077FC676DB9F}"/>
          </ac:spMkLst>
        </pc:spChg>
        <pc:spChg chg="add mod">
          <ac:chgData name="Nick" userId="ae21ca00-bd2c-4e7d-8eac-c958da960b70" providerId="ADAL" clId="{AD132D94-67B0-4F7B-8903-C60F6C798857}" dt="2020-09-21T13:00:51.880" v="2843" actId="1076"/>
          <ac:spMkLst>
            <pc:docMk/>
            <pc:sldMk cId="1409281157" sldId="277"/>
            <ac:spMk id="12" creationId="{087DFF6D-B6F0-4FFC-BCE7-A82CD5213333}"/>
          </ac:spMkLst>
        </pc:spChg>
        <pc:spChg chg="add mod">
          <ac:chgData name="Nick" userId="ae21ca00-bd2c-4e7d-8eac-c958da960b70" providerId="ADAL" clId="{AD132D94-67B0-4F7B-8903-C60F6C798857}" dt="2020-09-21T13:00:51.880" v="2843" actId="1076"/>
          <ac:spMkLst>
            <pc:docMk/>
            <pc:sldMk cId="1409281157" sldId="277"/>
            <ac:spMk id="14" creationId="{267B1ACD-20EF-48C3-BAAD-A7791BDEE700}"/>
          </ac:spMkLst>
        </pc:spChg>
        <pc:spChg chg="add mod">
          <ac:chgData name="Nick" userId="ae21ca00-bd2c-4e7d-8eac-c958da960b70" providerId="ADAL" clId="{AD132D94-67B0-4F7B-8903-C60F6C798857}" dt="2020-09-21T13:00:51.880" v="2843" actId="1076"/>
          <ac:spMkLst>
            <pc:docMk/>
            <pc:sldMk cId="1409281157" sldId="277"/>
            <ac:spMk id="16" creationId="{FF353A34-8130-437C-8CB8-7446A91D364B}"/>
          </ac:spMkLst>
        </pc:spChg>
        <pc:spChg chg="add mod">
          <ac:chgData name="Nick" userId="ae21ca00-bd2c-4e7d-8eac-c958da960b70" providerId="ADAL" clId="{AD132D94-67B0-4F7B-8903-C60F6C798857}" dt="2020-09-21T13:00:51.880" v="2843" actId="1076"/>
          <ac:spMkLst>
            <pc:docMk/>
            <pc:sldMk cId="1409281157" sldId="277"/>
            <ac:spMk id="18" creationId="{F012A011-7C85-4E73-8F16-3A175F678A4F}"/>
          </ac:spMkLst>
        </pc:spChg>
        <pc:spChg chg="add mod">
          <ac:chgData name="Nick" userId="ae21ca00-bd2c-4e7d-8eac-c958da960b70" providerId="ADAL" clId="{AD132D94-67B0-4F7B-8903-C60F6C798857}" dt="2020-09-21T13:00:51.880" v="2843" actId="1076"/>
          <ac:spMkLst>
            <pc:docMk/>
            <pc:sldMk cId="1409281157" sldId="277"/>
            <ac:spMk id="20" creationId="{B4015AD9-2DFB-4779-8C76-005DFFA19CE6}"/>
          </ac:spMkLst>
        </pc:spChg>
        <pc:spChg chg="add mod">
          <ac:chgData name="Nick" userId="ae21ca00-bd2c-4e7d-8eac-c958da960b70" providerId="ADAL" clId="{AD132D94-67B0-4F7B-8903-C60F6C798857}" dt="2020-09-21T13:00:51.880" v="2843" actId="1076"/>
          <ac:spMkLst>
            <pc:docMk/>
            <pc:sldMk cId="1409281157" sldId="277"/>
            <ac:spMk id="22" creationId="{2DD46374-9614-4C67-9E8F-CB218C9F3502}"/>
          </ac:spMkLst>
        </pc:spChg>
        <pc:spChg chg="add mod">
          <ac:chgData name="Nick" userId="ae21ca00-bd2c-4e7d-8eac-c958da960b70" providerId="ADAL" clId="{AD132D94-67B0-4F7B-8903-C60F6C798857}" dt="2020-09-21T13:00:51.880" v="2843" actId="1076"/>
          <ac:spMkLst>
            <pc:docMk/>
            <pc:sldMk cId="1409281157" sldId="277"/>
            <ac:spMk id="24" creationId="{F708A51E-17AE-4444-98A4-5450708292F0}"/>
          </ac:spMkLst>
        </pc:spChg>
        <pc:spChg chg="add mod">
          <ac:chgData name="Nick" userId="ae21ca00-bd2c-4e7d-8eac-c958da960b70" providerId="ADAL" clId="{AD132D94-67B0-4F7B-8903-C60F6C798857}" dt="2020-09-21T13:00:51.880" v="2843" actId="1076"/>
          <ac:spMkLst>
            <pc:docMk/>
            <pc:sldMk cId="1409281157" sldId="277"/>
            <ac:spMk id="26" creationId="{633147F5-856B-49F7-BB6F-2DA405CC37D3}"/>
          </ac:spMkLst>
        </pc:spChg>
        <pc:spChg chg="add mod">
          <ac:chgData name="Nick" userId="ae21ca00-bd2c-4e7d-8eac-c958da960b70" providerId="ADAL" clId="{AD132D94-67B0-4F7B-8903-C60F6C798857}" dt="2020-09-21T13:00:51.880" v="2843" actId="1076"/>
          <ac:spMkLst>
            <pc:docMk/>
            <pc:sldMk cId="1409281157" sldId="277"/>
            <ac:spMk id="28" creationId="{91638F34-CE51-42FA-9EA3-FA3BAC33CE71}"/>
          </ac:spMkLst>
        </pc:spChg>
        <pc:spChg chg="add mod">
          <ac:chgData name="Nick" userId="ae21ca00-bd2c-4e7d-8eac-c958da960b70" providerId="ADAL" clId="{AD132D94-67B0-4F7B-8903-C60F6C798857}" dt="2020-09-21T13:00:51.880" v="2843" actId="1076"/>
          <ac:spMkLst>
            <pc:docMk/>
            <pc:sldMk cId="1409281157" sldId="277"/>
            <ac:spMk id="30" creationId="{7E9C174B-F376-44FC-BE98-9C31E982C4D3}"/>
          </ac:spMkLst>
        </pc:spChg>
        <pc:spChg chg="add mod">
          <ac:chgData name="Nick" userId="ae21ca00-bd2c-4e7d-8eac-c958da960b70" providerId="ADAL" clId="{AD132D94-67B0-4F7B-8903-C60F6C798857}" dt="2020-09-21T13:00:51.880" v="2843" actId="1076"/>
          <ac:spMkLst>
            <pc:docMk/>
            <pc:sldMk cId="1409281157" sldId="277"/>
            <ac:spMk id="32" creationId="{22C60321-6FE5-4A18-94A6-4EDB948A7935}"/>
          </ac:spMkLst>
        </pc:spChg>
        <pc:spChg chg="add mod">
          <ac:chgData name="Nick" userId="ae21ca00-bd2c-4e7d-8eac-c958da960b70" providerId="ADAL" clId="{AD132D94-67B0-4F7B-8903-C60F6C798857}" dt="2020-09-21T13:00:51.880" v="2843" actId="1076"/>
          <ac:spMkLst>
            <pc:docMk/>
            <pc:sldMk cId="1409281157" sldId="277"/>
            <ac:spMk id="34" creationId="{63182329-89FA-4A8E-A22A-EBE11F57FE20}"/>
          </ac:spMkLst>
        </pc:spChg>
        <pc:spChg chg="add mod">
          <ac:chgData name="Nick" userId="ae21ca00-bd2c-4e7d-8eac-c958da960b70" providerId="ADAL" clId="{AD132D94-67B0-4F7B-8903-C60F6C798857}" dt="2020-09-21T13:00:51.880" v="2843" actId="1076"/>
          <ac:spMkLst>
            <pc:docMk/>
            <pc:sldMk cId="1409281157" sldId="277"/>
            <ac:spMk id="36" creationId="{010E5210-EED1-4E9F-BA57-9045DB30A63F}"/>
          </ac:spMkLst>
        </pc:spChg>
        <pc:spChg chg="add mod">
          <ac:chgData name="Nick" userId="ae21ca00-bd2c-4e7d-8eac-c958da960b70" providerId="ADAL" clId="{AD132D94-67B0-4F7B-8903-C60F6C798857}" dt="2020-09-21T13:00:51.880" v="2843" actId="1076"/>
          <ac:spMkLst>
            <pc:docMk/>
            <pc:sldMk cId="1409281157" sldId="277"/>
            <ac:spMk id="38" creationId="{ECF342B8-683B-4806-A2AC-E9AF76868298}"/>
          </ac:spMkLst>
        </pc:spChg>
        <pc:spChg chg="add mod">
          <ac:chgData name="Nick" userId="ae21ca00-bd2c-4e7d-8eac-c958da960b70" providerId="ADAL" clId="{AD132D94-67B0-4F7B-8903-C60F6C798857}" dt="2020-09-21T13:00:51.880" v="2843" actId="1076"/>
          <ac:spMkLst>
            <pc:docMk/>
            <pc:sldMk cId="1409281157" sldId="277"/>
            <ac:spMk id="40" creationId="{327B0BF4-5491-4FDC-984B-B21E0A4849D6}"/>
          </ac:spMkLst>
        </pc:spChg>
        <pc:spChg chg="add mod">
          <ac:chgData name="Nick" userId="ae21ca00-bd2c-4e7d-8eac-c958da960b70" providerId="ADAL" clId="{AD132D94-67B0-4F7B-8903-C60F6C798857}" dt="2020-09-21T13:00:51.880" v="2843" actId="1076"/>
          <ac:spMkLst>
            <pc:docMk/>
            <pc:sldMk cId="1409281157" sldId="277"/>
            <ac:spMk id="42" creationId="{25CA2E5A-89D4-4E25-9027-2453F259E785}"/>
          </ac:spMkLst>
        </pc:spChg>
        <pc:spChg chg="add mod">
          <ac:chgData name="Nick" userId="ae21ca00-bd2c-4e7d-8eac-c958da960b70" providerId="ADAL" clId="{AD132D94-67B0-4F7B-8903-C60F6C798857}" dt="2020-09-21T13:00:51.880" v="2843" actId="1076"/>
          <ac:spMkLst>
            <pc:docMk/>
            <pc:sldMk cId="1409281157" sldId="277"/>
            <ac:spMk id="44" creationId="{EA61166C-9804-4AB3-BCCD-B15429F81C0D}"/>
          </ac:spMkLst>
        </pc:spChg>
        <pc:spChg chg="add mod">
          <ac:chgData name="Nick" userId="ae21ca00-bd2c-4e7d-8eac-c958da960b70" providerId="ADAL" clId="{AD132D94-67B0-4F7B-8903-C60F6C798857}" dt="2020-09-21T13:00:51.880" v="2843" actId="1076"/>
          <ac:spMkLst>
            <pc:docMk/>
            <pc:sldMk cId="1409281157" sldId="277"/>
            <ac:spMk id="46" creationId="{22CDD391-4F46-49EE-BA5C-1E9B8EABD515}"/>
          </ac:spMkLst>
        </pc:spChg>
        <pc:spChg chg="add mod">
          <ac:chgData name="Nick" userId="ae21ca00-bd2c-4e7d-8eac-c958da960b70" providerId="ADAL" clId="{AD132D94-67B0-4F7B-8903-C60F6C798857}" dt="2020-09-21T13:00:51.880" v="2843" actId="1076"/>
          <ac:spMkLst>
            <pc:docMk/>
            <pc:sldMk cId="1409281157" sldId="277"/>
            <ac:spMk id="48" creationId="{553B97F6-C6CA-4CB8-997F-066846DDDD98}"/>
          </ac:spMkLst>
        </pc:spChg>
        <pc:spChg chg="add mod">
          <ac:chgData name="Nick" userId="ae21ca00-bd2c-4e7d-8eac-c958da960b70" providerId="ADAL" clId="{AD132D94-67B0-4F7B-8903-C60F6C798857}" dt="2020-09-21T13:00:51.880" v="2843" actId="1076"/>
          <ac:spMkLst>
            <pc:docMk/>
            <pc:sldMk cId="1409281157" sldId="277"/>
            <ac:spMk id="50" creationId="{032E7768-92CD-4A3B-A53F-672629C22BED}"/>
          </ac:spMkLst>
        </pc:spChg>
        <pc:spChg chg="add mod">
          <ac:chgData name="Nick" userId="ae21ca00-bd2c-4e7d-8eac-c958da960b70" providerId="ADAL" clId="{AD132D94-67B0-4F7B-8903-C60F6C798857}" dt="2020-09-21T13:00:51.880" v="2843" actId="1076"/>
          <ac:spMkLst>
            <pc:docMk/>
            <pc:sldMk cId="1409281157" sldId="277"/>
            <ac:spMk id="52" creationId="{FC9A9AB0-3EEB-4CAF-A9FB-DAA3EB042064}"/>
          </ac:spMkLst>
        </pc:spChg>
        <pc:spChg chg="add mod">
          <ac:chgData name="Nick" userId="ae21ca00-bd2c-4e7d-8eac-c958da960b70" providerId="ADAL" clId="{AD132D94-67B0-4F7B-8903-C60F6C798857}" dt="2020-09-21T13:00:51.880" v="2843" actId="1076"/>
          <ac:spMkLst>
            <pc:docMk/>
            <pc:sldMk cId="1409281157" sldId="277"/>
            <ac:spMk id="54" creationId="{5B7C9221-F9EE-4323-9B30-99B72AE1BE44}"/>
          </ac:spMkLst>
        </pc:spChg>
        <pc:spChg chg="add mod">
          <ac:chgData name="Nick" userId="ae21ca00-bd2c-4e7d-8eac-c958da960b70" providerId="ADAL" clId="{AD132D94-67B0-4F7B-8903-C60F6C798857}" dt="2020-09-21T13:00:51.880" v="2843" actId="1076"/>
          <ac:spMkLst>
            <pc:docMk/>
            <pc:sldMk cId="1409281157" sldId="277"/>
            <ac:spMk id="56" creationId="{B4C26F82-CC2C-4A00-8A19-5F8D93B635A3}"/>
          </ac:spMkLst>
        </pc:spChg>
        <pc:picChg chg="add mod">
          <ac:chgData name="Nick" userId="ae21ca00-bd2c-4e7d-8eac-c958da960b70" providerId="ADAL" clId="{AD132D94-67B0-4F7B-8903-C60F6C798857}" dt="2020-09-21T10:31:09.207" v="1885" actId="14100"/>
          <ac:picMkLst>
            <pc:docMk/>
            <pc:sldMk cId="1409281157" sldId="277"/>
            <ac:picMk id="2" creationId="{88F32616-995A-4A95-B412-DACE6DCF33D8}"/>
          </ac:picMkLst>
        </pc:picChg>
        <pc:picChg chg="del">
          <ac:chgData name="Nick" userId="ae21ca00-bd2c-4e7d-8eac-c958da960b70" providerId="ADAL" clId="{AD132D94-67B0-4F7B-8903-C60F6C798857}" dt="2020-09-17T16:15:10.943" v="899" actId="478"/>
          <ac:picMkLst>
            <pc:docMk/>
            <pc:sldMk cId="1409281157" sldId="277"/>
            <ac:picMk id="4" creationId="{C928985E-3E33-45F3-8528-F4A1F571BCF5}"/>
          </ac:picMkLst>
        </pc:picChg>
        <pc:picChg chg="del">
          <ac:chgData name="Nick" userId="ae21ca00-bd2c-4e7d-8eac-c958da960b70" providerId="ADAL" clId="{AD132D94-67B0-4F7B-8903-C60F6C798857}" dt="2020-09-21T13:00:39.839" v="2842" actId="478"/>
          <ac:picMkLst>
            <pc:docMk/>
            <pc:sldMk cId="1409281157" sldId="277"/>
            <ac:picMk id="8" creationId="{1ECA6AF0-B83D-4B8D-8A65-423E62870CF0}"/>
          </ac:picMkLst>
        </pc:picChg>
      </pc:sldChg>
      <pc:sldChg chg="addSp delSp modSp mod">
        <pc:chgData name="Nick" userId="ae21ca00-bd2c-4e7d-8eac-c958da960b70" providerId="ADAL" clId="{AD132D94-67B0-4F7B-8903-C60F6C798857}" dt="2020-09-21T14:22:03.642" v="4556" actId="20577"/>
        <pc:sldMkLst>
          <pc:docMk/>
          <pc:sldMk cId="2899732467" sldId="278"/>
        </pc:sldMkLst>
        <pc:spChg chg="mod">
          <ac:chgData name="Nick" userId="ae21ca00-bd2c-4e7d-8eac-c958da960b70" providerId="ADAL" clId="{AD132D94-67B0-4F7B-8903-C60F6C798857}" dt="2020-09-21T14:22:03.642" v="4556" actId="20577"/>
          <ac:spMkLst>
            <pc:docMk/>
            <pc:sldMk cId="2899732467" sldId="278"/>
            <ac:spMk id="3" creationId="{4840644B-4F93-42F6-B053-B4B3C25C1570}"/>
          </ac:spMkLst>
        </pc:spChg>
        <pc:spChg chg="add del mod">
          <ac:chgData name="Nick" userId="ae21ca00-bd2c-4e7d-8eac-c958da960b70" providerId="ADAL" clId="{AD132D94-67B0-4F7B-8903-C60F6C798857}" dt="2020-09-21T14:19:55.407" v="4513" actId="478"/>
          <ac:spMkLst>
            <pc:docMk/>
            <pc:sldMk cId="2899732467" sldId="278"/>
            <ac:spMk id="6" creationId="{80D79014-679A-4ED2-A39D-96BAE628A7D3}"/>
          </ac:spMkLst>
        </pc:spChg>
        <pc:spChg chg="mod">
          <ac:chgData name="Nick" userId="ae21ca00-bd2c-4e7d-8eac-c958da960b70" providerId="ADAL" clId="{AD132D94-67B0-4F7B-8903-C60F6C798857}" dt="2020-09-21T10:07:22.713" v="1760" actId="1076"/>
          <ac:spMkLst>
            <pc:docMk/>
            <pc:sldMk cId="2899732467" sldId="278"/>
            <ac:spMk id="13" creationId="{159A4F21-209C-462E-9D5F-E99D01C20FB5}"/>
          </ac:spMkLst>
        </pc:spChg>
        <pc:spChg chg="mod">
          <ac:chgData name="Nick" userId="ae21ca00-bd2c-4e7d-8eac-c958da960b70" providerId="ADAL" clId="{AD132D94-67B0-4F7B-8903-C60F6C798857}" dt="2020-09-21T10:07:21.792" v="1758" actId="1076"/>
          <ac:spMkLst>
            <pc:docMk/>
            <pc:sldMk cId="2899732467" sldId="278"/>
            <ac:spMk id="16" creationId="{971CE8BC-233D-4FEB-A243-E325AE4174A1}"/>
          </ac:spMkLst>
        </pc:spChg>
        <pc:spChg chg="mod">
          <ac:chgData name="Nick" userId="ae21ca00-bd2c-4e7d-8eac-c958da960b70" providerId="ADAL" clId="{AD132D94-67B0-4F7B-8903-C60F6C798857}" dt="2020-09-21T10:07:19.251" v="1751" actId="403"/>
          <ac:spMkLst>
            <pc:docMk/>
            <pc:sldMk cId="2899732467" sldId="278"/>
            <ac:spMk id="17" creationId="{FE620058-F613-4A6F-BD85-FF3FB494E487}"/>
          </ac:spMkLst>
        </pc:spChg>
        <pc:spChg chg="mod">
          <ac:chgData name="Nick" userId="ae21ca00-bd2c-4e7d-8eac-c958da960b70" providerId="ADAL" clId="{AD132D94-67B0-4F7B-8903-C60F6C798857}" dt="2020-09-21T10:07:19.251" v="1751" actId="403"/>
          <ac:spMkLst>
            <pc:docMk/>
            <pc:sldMk cId="2899732467" sldId="278"/>
            <ac:spMk id="18" creationId="{08D6D1B4-2AE8-4388-B7CB-F840E909C296}"/>
          </ac:spMkLst>
        </pc:spChg>
        <pc:spChg chg="mod">
          <ac:chgData name="Nick" userId="ae21ca00-bd2c-4e7d-8eac-c958da960b70" providerId="ADAL" clId="{AD132D94-67B0-4F7B-8903-C60F6C798857}" dt="2020-09-21T10:07:19.251" v="1751" actId="403"/>
          <ac:spMkLst>
            <pc:docMk/>
            <pc:sldMk cId="2899732467" sldId="278"/>
            <ac:spMk id="19" creationId="{350FABC3-BA2A-4CAD-B384-DEACFFCA46D6}"/>
          </ac:spMkLst>
        </pc:spChg>
        <pc:spChg chg="mod">
          <ac:chgData name="Nick" userId="ae21ca00-bd2c-4e7d-8eac-c958da960b70" providerId="ADAL" clId="{AD132D94-67B0-4F7B-8903-C60F6C798857}" dt="2020-09-21T10:07:19.251" v="1751" actId="403"/>
          <ac:spMkLst>
            <pc:docMk/>
            <pc:sldMk cId="2899732467" sldId="278"/>
            <ac:spMk id="20" creationId="{275D87CD-AFFD-4CEF-8F1E-08CA042AD655}"/>
          </ac:spMkLst>
        </pc:spChg>
        <pc:spChg chg="mod">
          <ac:chgData name="Nick" userId="ae21ca00-bd2c-4e7d-8eac-c958da960b70" providerId="ADAL" clId="{AD132D94-67B0-4F7B-8903-C60F6C798857}" dt="2020-09-21T10:07:19.637" v="1753" actId="14100"/>
          <ac:spMkLst>
            <pc:docMk/>
            <pc:sldMk cId="2899732467" sldId="278"/>
            <ac:spMk id="21" creationId="{868A4FAB-B346-4429-A601-CCA07FEFB6FB}"/>
          </ac:spMkLst>
        </pc:spChg>
        <pc:spChg chg="mod">
          <ac:chgData name="Nick" userId="ae21ca00-bd2c-4e7d-8eac-c958da960b70" providerId="ADAL" clId="{AD132D94-67B0-4F7B-8903-C60F6C798857}" dt="2020-09-21T10:00:54.152" v="1715" actId="404"/>
          <ac:spMkLst>
            <pc:docMk/>
            <pc:sldMk cId="2899732467" sldId="278"/>
            <ac:spMk id="22" creationId="{A6EFC994-CC3D-437F-95CF-7221CB767393}"/>
          </ac:spMkLst>
        </pc:spChg>
        <pc:spChg chg="mod">
          <ac:chgData name="Nick" userId="ae21ca00-bd2c-4e7d-8eac-c958da960b70" providerId="ADAL" clId="{AD132D94-67B0-4F7B-8903-C60F6C798857}" dt="2020-09-21T10:07:19.251" v="1751" actId="403"/>
          <ac:spMkLst>
            <pc:docMk/>
            <pc:sldMk cId="2899732467" sldId="278"/>
            <ac:spMk id="23" creationId="{5D1F2575-CD93-4C20-81A6-F558D08054CA}"/>
          </ac:spMkLst>
        </pc:spChg>
        <pc:spChg chg="mod">
          <ac:chgData name="Nick" userId="ae21ca00-bd2c-4e7d-8eac-c958da960b70" providerId="ADAL" clId="{AD132D94-67B0-4F7B-8903-C60F6C798857}" dt="2020-09-21T10:07:19.251" v="1751" actId="403"/>
          <ac:spMkLst>
            <pc:docMk/>
            <pc:sldMk cId="2899732467" sldId="278"/>
            <ac:spMk id="24" creationId="{031A1347-9107-4FE7-95F5-1C216B41625F}"/>
          </ac:spMkLst>
        </pc:spChg>
        <pc:spChg chg="mod">
          <ac:chgData name="Nick" userId="ae21ca00-bd2c-4e7d-8eac-c958da960b70" providerId="ADAL" clId="{AD132D94-67B0-4F7B-8903-C60F6C798857}" dt="2020-09-21T10:07:19.251" v="1751" actId="403"/>
          <ac:spMkLst>
            <pc:docMk/>
            <pc:sldMk cId="2899732467" sldId="278"/>
            <ac:spMk id="25" creationId="{AF0E3B4C-B3F2-4A58-8D7B-BDB18B07AE2F}"/>
          </ac:spMkLst>
        </pc:spChg>
        <pc:spChg chg="mod">
          <ac:chgData name="Nick" userId="ae21ca00-bd2c-4e7d-8eac-c958da960b70" providerId="ADAL" clId="{AD132D94-67B0-4F7B-8903-C60F6C798857}" dt="2020-09-21T10:07:19.251" v="1751" actId="403"/>
          <ac:spMkLst>
            <pc:docMk/>
            <pc:sldMk cId="2899732467" sldId="278"/>
            <ac:spMk id="27" creationId="{01C033F8-19E0-4339-BD56-D9AD56F8B288}"/>
          </ac:spMkLst>
        </pc:spChg>
        <pc:spChg chg="mod">
          <ac:chgData name="Nick" userId="ae21ca00-bd2c-4e7d-8eac-c958da960b70" providerId="ADAL" clId="{AD132D94-67B0-4F7B-8903-C60F6C798857}" dt="2020-09-21T10:03:49.591" v="1718" actId="14100"/>
          <ac:spMkLst>
            <pc:docMk/>
            <pc:sldMk cId="2899732467" sldId="278"/>
            <ac:spMk id="28" creationId="{62F33C4E-2660-43AF-B057-459CB4D0F8DA}"/>
          </ac:spMkLst>
        </pc:spChg>
        <pc:spChg chg="mod">
          <ac:chgData name="Nick" userId="ae21ca00-bd2c-4e7d-8eac-c958da960b70" providerId="ADAL" clId="{AD132D94-67B0-4F7B-8903-C60F6C798857}" dt="2020-09-21T10:07:19.251" v="1751" actId="403"/>
          <ac:spMkLst>
            <pc:docMk/>
            <pc:sldMk cId="2899732467" sldId="278"/>
            <ac:spMk id="29" creationId="{6190B29A-2F56-4F25-8C88-0AD55C4AA962}"/>
          </ac:spMkLst>
        </pc:spChg>
        <pc:spChg chg="mod">
          <ac:chgData name="Nick" userId="ae21ca00-bd2c-4e7d-8eac-c958da960b70" providerId="ADAL" clId="{AD132D94-67B0-4F7B-8903-C60F6C798857}" dt="2020-09-21T10:07:19.251" v="1751" actId="403"/>
          <ac:spMkLst>
            <pc:docMk/>
            <pc:sldMk cId="2899732467" sldId="278"/>
            <ac:spMk id="30" creationId="{CD3D7166-CF73-4EF0-A3CC-CE573F7C8670}"/>
          </ac:spMkLst>
        </pc:spChg>
        <pc:spChg chg="mod">
          <ac:chgData name="Nick" userId="ae21ca00-bd2c-4e7d-8eac-c958da960b70" providerId="ADAL" clId="{AD132D94-67B0-4F7B-8903-C60F6C798857}" dt="2020-09-21T10:07:23.099" v="1761" actId="688"/>
          <ac:spMkLst>
            <pc:docMk/>
            <pc:sldMk cId="2899732467" sldId="278"/>
            <ac:spMk id="31" creationId="{A7D06411-594B-4261-98E2-B58439CEE95D}"/>
          </ac:spMkLst>
        </pc:spChg>
        <pc:spChg chg="mod">
          <ac:chgData name="Nick" userId="ae21ca00-bd2c-4e7d-8eac-c958da960b70" providerId="ADAL" clId="{AD132D94-67B0-4F7B-8903-C60F6C798857}" dt="2020-09-21T10:07:22.249" v="1759" actId="1076"/>
          <ac:spMkLst>
            <pc:docMk/>
            <pc:sldMk cId="2899732467" sldId="278"/>
            <ac:spMk id="32" creationId="{C1384B82-5759-4380-8460-D8D0E40CA30C}"/>
          </ac:spMkLst>
        </pc:spChg>
        <pc:spChg chg="mod">
          <ac:chgData name="Nick" userId="ae21ca00-bd2c-4e7d-8eac-c958da960b70" providerId="ADAL" clId="{AD132D94-67B0-4F7B-8903-C60F6C798857}" dt="2020-09-21T10:07:20.439" v="1755" actId="14100"/>
          <ac:spMkLst>
            <pc:docMk/>
            <pc:sldMk cId="2899732467" sldId="278"/>
            <ac:spMk id="33" creationId="{F4559DD0-9E3F-43DD-95E2-E51EA9BB35BB}"/>
          </ac:spMkLst>
        </pc:spChg>
        <pc:spChg chg="mod">
          <ac:chgData name="Nick" userId="ae21ca00-bd2c-4e7d-8eac-c958da960b70" providerId="ADAL" clId="{AD132D94-67B0-4F7B-8903-C60F6C798857}" dt="2020-09-21T10:07:23.514" v="1762" actId="14100"/>
          <ac:spMkLst>
            <pc:docMk/>
            <pc:sldMk cId="2899732467" sldId="278"/>
            <ac:spMk id="34" creationId="{03471F45-645F-41F6-A99C-FD346726B19E}"/>
          </ac:spMkLst>
        </pc:spChg>
        <pc:spChg chg="mod">
          <ac:chgData name="Nick" userId="ae21ca00-bd2c-4e7d-8eac-c958da960b70" providerId="ADAL" clId="{AD132D94-67B0-4F7B-8903-C60F6C798857}" dt="2020-09-21T10:00:54.152" v="1715" actId="404"/>
          <ac:spMkLst>
            <pc:docMk/>
            <pc:sldMk cId="2899732467" sldId="278"/>
            <ac:spMk id="40" creationId="{D82CADD1-F3F8-44ED-B856-AC2AA23740F6}"/>
          </ac:spMkLst>
        </pc:spChg>
        <pc:spChg chg="mod">
          <ac:chgData name="Nick" userId="ae21ca00-bd2c-4e7d-8eac-c958da960b70" providerId="ADAL" clId="{AD132D94-67B0-4F7B-8903-C60F6C798857}" dt="2020-09-21T10:07:19.251" v="1751" actId="403"/>
          <ac:spMkLst>
            <pc:docMk/>
            <pc:sldMk cId="2899732467" sldId="278"/>
            <ac:spMk id="41" creationId="{89456282-FF58-45F0-8661-EC4FAEDB3FC6}"/>
          </ac:spMkLst>
        </pc:spChg>
        <pc:spChg chg="mod">
          <ac:chgData name="Nick" userId="ae21ca00-bd2c-4e7d-8eac-c958da960b70" providerId="ADAL" clId="{AD132D94-67B0-4F7B-8903-C60F6C798857}" dt="2020-09-21T10:07:19.251" v="1751" actId="403"/>
          <ac:spMkLst>
            <pc:docMk/>
            <pc:sldMk cId="2899732467" sldId="278"/>
            <ac:spMk id="42" creationId="{DEC4E5F1-8BBB-4027-A4CD-92B9135A406C}"/>
          </ac:spMkLst>
        </pc:spChg>
        <pc:spChg chg="mod">
          <ac:chgData name="Nick" userId="ae21ca00-bd2c-4e7d-8eac-c958da960b70" providerId="ADAL" clId="{AD132D94-67B0-4F7B-8903-C60F6C798857}" dt="2020-09-21T10:07:19.251" v="1751" actId="403"/>
          <ac:spMkLst>
            <pc:docMk/>
            <pc:sldMk cId="2899732467" sldId="278"/>
            <ac:spMk id="43" creationId="{9798A271-1274-45C8-80F4-02A3DA863D1C}"/>
          </ac:spMkLst>
        </pc:spChg>
        <pc:spChg chg="mod">
          <ac:chgData name="Nick" userId="ae21ca00-bd2c-4e7d-8eac-c958da960b70" providerId="ADAL" clId="{AD132D94-67B0-4F7B-8903-C60F6C798857}" dt="2020-09-21T10:07:19.251" v="1751" actId="403"/>
          <ac:spMkLst>
            <pc:docMk/>
            <pc:sldMk cId="2899732467" sldId="278"/>
            <ac:spMk id="44" creationId="{76638A8F-7B2B-4768-AD7E-61F7CE1D0273}"/>
          </ac:spMkLst>
        </pc:spChg>
        <pc:spChg chg="mod">
          <ac:chgData name="Nick" userId="ae21ca00-bd2c-4e7d-8eac-c958da960b70" providerId="ADAL" clId="{AD132D94-67B0-4F7B-8903-C60F6C798857}" dt="2020-09-21T10:07:19.251" v="1751" actId="403"/>
          <ac:spMkLst>
            <pc:docMk/>
            <pc:sldMk cId="2899732467" sldId="278"/>
            <ac:spMk id="45" creationId="{4443B918-5B40-49B4-9FC9-E01FFC34046A}"/>
          </ac:spMkLst>
        </pc:spChg>
        <pc:spChg chg="mod">
          <ac:chgData name="Nick" userId="ae21ca00-bd2c-4e7d-8eac-c958da960b70" providerId="ADAL" clId="{AD132D94-67B0-4F7B-8903-C60F6C798857}" dt="2020-09-21T10:07:19.251" v="1751" actId="403"/>
          <ac:spMkLst>
            <pc:docMk/>
            <pc:sldMk cId="2899732467" sldId="278"/>
            <ac:spMk id="46" creationId="{A3276D03-C4A3-4101-8F9B-A6127E1F123A}"/>
          </ac:spMkLst>
        </pc:spChg>
        <pc:spChg chg="mod">
          <ac:chgData name="Nick" userId="ae21ca00-bd2c-4e7d-8eac-c958da960b70" providerId="ADAL" clId="{AD132D94-67B0-4F7B-8903-C60F6C798857}" dt="2020-09-21T10:00:54.152" v="1715" actId="404"/>
          <ac:spMkLst>
            <pc:docMk/>
            <pc:sldMk cId="2899732467" sldId="278"/>
            <ac:spMk id="47" creationId="{1E60F9A3-F856-4B94-84FE-13369284C9CE}"/>
          </ac:spMkLst>
        </pc:spChg>
        <pc:spChg chg="mod">
          <ac:chgData name="Nick" userId="ae21ca00-bd2c-4e7d-8eac-c958da960b70" providerId="ADAL" clId="{AD132D94-67B0-4F7B-8903-C60F6C798857}" dt="2020-09-21T10:00:54.152" v="1715" actId="404"/>
          <ac:spMkLst>
            <pc:docMk/>
            <pc:sldMk cId="2899732467" sldId="278"/>
            <ac:spMk id="48" creationId="{69ABD8A8-FEAB-429C-9634-DA0DC36C83D5}"/>
          </ac:spMkLst>
        </pc:spChg>
        <pc:spChg chg="mod">
          <ac:chgData name="Nick" userId="ae21ca00-bd2c-4e7d-8eac-c958da960b70" providerId="ADAL" clId="{AD132D94-67B0-4F7B-8903-C60F6C798857}" dt="2020-09-21T10:00:54.152" v="1715" actId="404"/>
          <ac:spMkLst>
            <pc:docMk/>
            <pc:sldMk cId="2899732467" sldId="278"/>
            <ac:spMk id="49" creationId="{66106E24-B3B8-4CBE-B0B1-0F7D40F2AE49}"/>
          </ac:spMkLst>
        </pc:spChg>
        <pc:spChg chg="mod">
          <ac:chgData name="Nick" userId="ae21ca00-bd2c-4e7d-8eac-c958da960b70" providerId="ADAL" clId="{AD132D94-67B0-4F7B-8903-C60F6C798857}" dt="2020-09-21T10:00:54.152" v="1715" actId="404"/>
          <ac:spMkLst>
            <pc:docMk/>
            <pc:sldMk cId="2899732467" sldId="278"/>
            <ac:spMk id="52" creationId="{356C4915-FFD8-4674-A26E-1A7E3C696854}"/>
          </ac:spMkLst>
        </pc:spChg>
        <pc:spChg chg="mod">
          <ac:chgData name="Nick" userId="ae21ca00-bd2c-4e7d-8eac-c958da960b70" providerId="ADAL" clId="{AD132D94-67B0-4F7B-8903-C60F6C798857}" dt="2020-09-21T10:00:54.152" v="1715" actId="404"/>
          <ac:spMkLst>
            <pc:docMk/>
            <pc:sldMk cId="2899732467" sldId="278"/>
            <ac:spMk id="53" creationId="{6D396D8E-6E55-40F0-A029-D789CF3DFDF0}"/>
          </ac:spMkLst>
        </pc:spChg>
        <pc:spChg chg="mod">
          <ac:chgData name="Nick" userId="ae21ca00-bd2c-4e7d-8eac-c958da960b70" providerId="ADAL" clId="{AD132D94-67B0-4F7B-8903-C60F6C798857}" dt="2020-09-21T10:00:54.152" v="1715" actId="404"/>
          <ac:spMkLst>
            <pc:docMk/>
            <pc:sldMk cId="2899732467" sldId="278"/>
            <ac:spMk id="54" creationId="{49FC3A9E-129D-4BF9-ACD1-E0DA9BCFCF49}"/>
          </ac:spMkLst>
        </pc:spChg>
        <pc:spChg chg="mod">
          <ac:chgData name="Nick" userId="ae21ca00-bd2c-4e7d-8eac-c958da960b70" providerId="ADAL" clId="{AD132D94-67B0-4F7B-8903-C60F6C798857}" dt="2020-09-21T10:00:54.152" v="1715" actId="404"/>
          <ac:spMkLst>
            <pc:docMk/>
            <pc:sldMk cId="2899732467" sldId="278"/>
            <ac:spMk id="55" creationId="{FF38FB3B-BFA4-4E7F-960E-69B6D3E36E23}"/>
          </ac:spMkLst>
        </pc:spChg>
        <pc:spChg chg="mod">
          <ac:chgData name="Nick" userId="ae21ca00-bd2c-4e7d-8eac-c958da960b70" providerId="ADAL" clId="{AD132D94-67B0-4F7B-8903-C60F6C798857}" dt="2020-09-21T10:00:54.152" v="1715" actId="404"/>
          <ac:spMkLst>
            <pc:docMk/>
            <pc:sldMk cId="2899732467" sldId="278"/>
            <ac:spMk id="57" creationId="{C8E8E8CA-449F-4EDA-8F92-FDB10D57A343}"/>
          </ac:spMkLst>
        </pc:spChg>
        <pc:spChg chg="mod">
          <ac:chgData name="Nick" userId="ae21ca00-bd2c-4e7d-8eac-c958da960b70" providerId="ADAL" clId="{AD132D94-67B0-4F7B-8903-C60F6C798857}" dt="2020-09-21T10:00:54.152" v="1715" actId="404"/>
          <ac:spMkLst>
            <pc:docMk/>
            <pc:sldMk cId="2899732467" sldId="278"/>
            <ac:spMk id="59" creationId="{957FCD85-C845-437D-AACF-5637328DEADC}"/>
          </ac:spMkLst>
        </pc:spChg>
        <pc:spChg chg="mod">
          <ac:chgData name="Nick" userId="ae21ca00-bd2c-4e7d-8eac-c958da960b70" providerId="ADAL" clId="{AD132D94-67B0-4F7B-8903-C60F6C798857}" dt="2020-09-21T10:00:54.152" v="1715" actId="404"/>
          <ac:spMkLst>
            <pc:docMk/>
            <pc:sldMk cId="2899732467" sldId="278"/>
            <ac:spMk id="60" creationId="{650D197D-A492-4BA8-81E0-056BEC18BDED}"/>
          </ac:spMkLst>
        </pc:spChg>
        <pc:grpChg chg="add del mod">
          <ac:chgData name="Nick" userId="ae21ca00-bd2c-4e7d-8eac-c958da960b70" providerId="ADAL" clId="{AD132D94-67B0-4F7B-8903-C60F6C798857}" dt="2020-09-21T10:21:04.145" v="1826" actId="478"/>
          <ac:grpSpMkLst>
            <pc:docMk/>
            <pc:sldMk cId="2899732467" sldId="278"/>
            <ac:grpSpMk id="11" creationId="{1E2D6F86-F0AC-4D48-95CF-C1F8CCBFCE15}"/>
          </ac:grpSpMkLst>
        </pc:grpChg>
        <pc:grpChg chg="mod">
          <ac:chgData name="Nick" userId="ae21ca00-bd2c-4e7d-8eac-c958da960b70" providerId="ADAL" clId="{AD132D94-67B0-4F7B-8903-C60F6C798857}" dt="2020-09-21T10:00:30.355" v="1710"/>
          <ac:grpSpMkLst>
            <pc:docMk/>
            <pc:sldMk cId="2899732467" sldId="278"/>
            <ac:grpSpMk id="14" creationId="{C4543C4C-76E1-4A4A-A898-A2B8C8A0FED4}"/>
          </ac:grpSpMkLst>
        </pc:grpChg>
        <pc:grpChg chg="mod">
          <ac:chgData name="Nick" userId="ae21ca00-bd2c-4e7d-8eac-c958da960b70" providerId="ADAL" clId="{AD132D94-67B0-4F7B-8903-C60F6C798857}" dt="2020-09-21T10:00:30.355" v="1710"/>
          <ac:grpSpMkLst>
            <pc:docMk/>
            <pc:sldMk cId="2899732467" sldId="278"/>
            <ac:grpSpMk id="15" creationId="{06F2A79E-4FC0-405A-84C6-B3866A2A694B}"/>
          </ac:grpSpMkLst>
        </pc:grpChg>
        <pc:grpChg chg="mod">
          <ac:chgData name="Nick" userId="ae21ca00-bd2c-4e7d-8eac-c958da960b70" providerId="ADAL" clId="{AD132D94-67B0-4F7B-8903-C60F6C798857}" dt="2020-09-21T10:00:30.355" v="1710"/>
          <ac:grpSpMkLst>
            <pc:docMk/>
            <pc:sldMk cId="2899732467" sldId="278"/>
            <ac:grpSpMk id="26" creationId="{9CC30F98-90B6-4809-9E1F-8774D70256FC}"/>
          </ac:grpSpMkLst>
        </pc:grpChg>
        <pc:grpChg chg="add mod">
          <ac:chgData name="Nick" userId="ae21ca00-bd2c-4e7d-8eac-c958da960b70" providerId="ADAL" clId="{AD132D94-67B0-4F7B-8903-C60F6C798857}" dt="2020-09-21T14:21:29.432" v="4540" actId="164"/>
          <ac:grpSpMkLst>
            <pc:docMk/>
            <pc:sldMk cId="2899732467" sldId="278"/>
            <ac:grpSpMk id="74" creationId="{9A9B515B-0250-4918-80B7-A39F6336158F}"/>
          </ac:grpSpMkLst>
        </pc:grpChg>
        <pc:picChg chg="add mod modCrop">
          <ac:chgData name="Nick" userId="ae21ca00-bd2c-4e7d-8eac-c958da960b70" providerId="ADAL" clId="{AD132D94-67B0-4F7B-8903-C60F6C798857}" dt="2020-09-21T14:21:29.432" v="4540" actId="164"/>
          <ac:picMkLst>
            <pc:docMk/>
            <pc:sldMk cId="2899732467" sldId="278"/>
            <ac:picMk id="4" creationId="{A12DF214-5AAB-4D37-A08F-871B138DF2BD}"/>
          </ac:picMkLst>
        </pc:picChg>
        <pc:picChg chg="add mod">
          <ac:chgData name="Nick" userId="ae21ca00-bd2c-4e7d-8eac-c958da960b70" providerId="ADAL" clId="{AD132D94-67B0-4F7B-8903-C60F6C798857}" dt="2020-09-21T14:21:29.432" v="4540" actId="164"/>
          <ac:picMkLst>
            <pc:docMk/>
            <pc:sldMk cId="2899732467" sldId="278"/>
            <ac:picMk id="7" creationId="{142BCFE5-4955-4AEE-8894-ED4218080F86}"/>
          </ac:picMkLst>
        </pc:picChg>
        <pc:picChg chg="del">
          <ac:chgData name="Nick" userId="ae21ca00-bd2c-4e7d-8eac-c958da960b70" providerId="ADAL" clId="{AD132D94-67B0-4F7B-8903-C60F6C798857}" dt="2020-09-21T10:00:24.317" v="1709" actId="478"/>
          <ac:picMkLst>
            <pc:docMk/>
            <pc:sldMk cId="2899732467" sldId="278"/>
            <ac:picMk id="8" creationId="{3EC06932-82E7-466C-AD4E-1E50CB820D1A}"/>
          </ac:picMkLst>
        </pc:picChg>
        <pc:picChg chg="del mod">
          <ac:chgData name="Nick" userId="ae21ca00-bd2c-4e7d-8eac-c958da960b70" providerId="ADAL" clId="{AD132D94-67B0-4F7B-8903-C60F6C798857}" dt="2020-09-21T13:02:08.727" v="2850" actId="478"/>
          <ac:picMkLst>
            <pc:docMk/>
            <pc:sldMk cId="2899732467" sldId="278"/>
            <ac:picMk id="9" creationId="{EB682F23-CDB0-435E-BC4F-DD1C2669905D}"/>
          </ac:picMkLst>
        </pc:picChg>
        <pc:picChg chg="del mod">
          <ac:chgData name="Nick" userId="ae21ca00-bd2c-4e7d-8eac-c958da960b70" providerId="ADAL" clId="{AD132D94-67B0-4F7B-8903-C60F6C798857}" dt="2020-09-21T13:01:57.218" v="2847" actId="478"/>
          <ac:picMkLst>
            <pc:docMk/>
            <pc:sldMk cId="2899732467" sldId="278"/>
            <ac:picMk id="10" creationId="{F005ACE0-B1BB-4F16-A270-727F89514633}"/>
          </ac:picMkLst>
        </pc:picChg>
        <pc:picChg chg="mod">
          <ac:chgData name="Nick" userId="ae21ca00-bd2c-4e7d-8eac-c958da960b70" providerId="ADAL" clId="{AD132D94-67B0-4F7B-8903-C60F6C798857}" dt="2020-09-21T14:19:19.225" v="4511" actId="1076"/>
          <ac:picMkLst>
            <pc:docMk/>
            <pc:sldMk cId="2899732467" sldId="278"/>
            <ac:picMk id="12" creationId="{C7EC511F-43B9-48B1-AEB0-C2AE87B6B9C0}"/>
          </ac:picMkLst>
        </pc:picChg>
        <pc:picChg chg="add mod">
          <ac:chgData name="Nick" userId="ae21ca00-bd2c-4e7d-8eac-c958da960b70" providerId="ADAL" clId="{AD132D94-67B0-4F7B-8903-C60F6C798857}" dt="2020-09-21T14:21:29.432" v="4540" actId="164"/>
          <ac:picMkLst>
            <pc:docMk/>
            <pc:sldMk cId="2899732467" sldId="278"/>
            <ac:picMk id="69" creationId="{0C657581-6A46-4134-9608-6A40DAC34E05}"/>
          </ac:picMkLst>
        </pc:picChg>
        <pc:picChg chg="add mod">
          <ac:chgData name="Nick" userId="ae21ca00-bd2c-4e7d-8eac-c958da960b70" providerId="ADAL" clId="{AD132D94-67B0-4F7B-8903-C60F6C798857}" dt="2020-09-21T14:21:29.432" v="4540" actId="164"/>
          <ac:picMkLst>
            <pc:docMk/>
            <pc:sldMk cId="2899732467" sldId="278"/>
            <ac:picMk id="71" creationId="{9613850D-C554-45DA-B93E-53E8AAC7334D}"/>
          </ac:picMkLst>
        </pc:picChg>
        <pc:picChg chg="add mod">
          <ac:chgData name="Nick" userId="ae21ca00-bd2c-4e7d-8eac-c958da960b70" providerId="ADAL" clId="{AD132D94-67B0-4F7B-8903-C60F6C798857}" dt="2020-09-21T14:21:29.432" v="4540" actId="164"/>
          <ac:picMkLst>
            <pc:docMk/>
            <pc:sldMk cId="2899732467" sldId="278"/>
            <ac:picMk id="73" creationId="{2A0FD864-638A-41FE-9558-0D3D7927178E}"/>
          </ac:picMkLst>
        </pc:picChg>
        <pc:cxnChg chg="mod">
          <ac:chgData name="Nick" userId="ae21ca00-bd2c-4e7d-8eac-c958da960b70" providerId="ADAL" clId="{AD132D94-67B0-4F7B-8903-C60F6C798857}" dt="2020-09-21T10:00:30.355" v="1710"/>
          <ac:cxnSpMkLst>
            <pc:docMk/>
            <pc:sldMk cId="2899732467" sldId="278"/>
            <ac:cxnSpMk id="35" creationId="{A6CB6118-8B20-43FE-979C-F5F15B8E3D33}"/>
          </ac:cxnSpMkLst>
        </pc:cxnChg>
        <pc:cxnChg chg="mod">
          <ac:chgData name="Nick" userId="ae21ca00-bd2c-4e7d-8eac-c958da960b70" providerId="ADAL" clId="{AD132D94-67B0-4F7B-8903-C60F6C798857}" dt="2020-09-21T10:00:30.355" v="1710"/>
          <ac:cxnSpMkLst>
            <pc:docMk/>
            <pc:sldMk cId="2899732467" sldId="278"/>
            <ac:cxnSpMk id="36" creationId="{132FE1F7-0E6E-46D8-BCC1-6251BAF55740}"/>
          </ac:cxnSpMkLst>
        </pc:cxnChg>
        <pc:cxnChg chg="mod">
          <ac:chgData name="Nick" userId="ae21ca00-bd2c-4e7d-8eac-c958da960b70" providerId="ADAL" clId="{AD132D94-67B0-4F7B-8903-C60F6C798857}" dt="2020-09-21T10:00:30.355" v="1710"/>
          <ac:cxnSpMkLst>
            <pc:docMk/>
            <pc:sldMk cId="2899732467" sldId="278"/>
            <ac:cxnSpMk id="37" creationId="{5CBDE6C6-E85F-4630-814A-1A10674932F7}"/>
          </ac:cxnSpMkLst>
        </pc:cxnChg>
        <pc:cxnChg chg="mod">
          <ac:chgData name="Nick" userId="ae21ca00-bd2c-4e7d-8eac-c958da960b70" providerId="ADAL" clId="{AD132D94-67B0-4F7B-8903-C60F6C798857}" dt="2020-09-21T10:00:30.355" v="1710"/>
          <ac:cxnSpMkLst>
            <pc:docMk/>
            <pc:sldMk cId="2899732467" sldId="278"/>
            <ac:cxnSpMk id="38" creationId="{E2039285-DBE5-4491-AD9F-E218CA4ADC43}"/>
          </ac:cxnSpMkLst>
        </pc:cxnChg>
        <pc:cxnChg chg="mod">
          <ac:chgData name="Nick" userId="ae21ca00-bd2c-4e7d-8eac-c958da960b70" providerId="ADAL" clId="{AD132D94-67B0-4F7B-8903-C60F6C798857}" dt="2020-09-21T10:00:30.355" v="1710"/>
          <ac:cxnSpMkLst>
            <pc:docMk/>
            <pc:sldMk cId="2899732467" sldId="278"/>
            <ac:cxnSpMk id="39" creationId="{57BB1BCA-2379-44D2-9837-0CA6AD959849}"/>
          </ac:cxnSpMkLst>
        </pc:cxnChg>
        <pc:cxnChg chg="mod">
          <ac:chgData name="Nick" userId="ae21ca00-bd2c-4e7d-8eac-c958da960b70" providerId="ADAL" clId="{AD132D94-67B0-4F7B-8903-C60F6C798857}" dt="2020-09-21T10:00:30.355" v="1710"/>
          <ac:cxnSpMkLst>
            <pc:docMk/>
            <pc:sldMk cId="2899732467" sldId="278"/>
            <ac:cxnSpMk id="50" creationId="{53B711D7-436F-4D7C-A5F2-B547D7ABC7B6}"/>
          </ac:cxnSpMkLst>
        </pc:cxnChg>
        <pc:cxnChg chg="mod">
          <ac:chgData name="Nick" userId="ae21ca00-bd2c-4e7d-8eac-c958da960b70" providerId="ADAL" clId="{AD132D94-67B0-4F7B-8903-C60F6C798857}" dt="2020-09-21T10:00:30.355" v="1710"/>
          <ac:cxnSpMkLst>
            <pc:docMk/>
            <pc:sldMk cId="2899732467" sldId="278"/>
            <ac:cxnSpMk id="51" creationId="{42FF8118-EF06-4F1B-9F55-6EAA0A9CE8A7}"/>
          </ac:cxnSpMkLst>
        </pc:cxnChg>
        <pc:cxnChg chg="mod">
          <ac:chgData name="Nick" userId="ae21ca00-bd2c-4e7d-8eac-c958da960b70" providerId="ADAL" clId="{AD132D94-67B0-4F7B-8903-C60F6C798857}" dt="2020-09-21T10:00:30.355" v="1710"/>
          <ac:cxnSpMkLst>
            <pc:docMk/>
            <pc:sldMk cId="2899732467" sldId="278"/>
            <ac:cxnSpMk id="56" creationId="{42BF2228-60D5-4B36-B7C3-030C101BF3BE}"/>
          </ac:cxnSpMkLst>
        </pc:cxnChg>
        <pc:cxnChg chg="mod">
          <ac:chgData name="Nick" userId="ae21ca00-bd2c-4e7d-8eac-c958da960b70" providerId="ADAL" clId="{AD132D94-67B0-4F7B-8903-C60F6C798857}" dt="2020-09-21T10:00:30.355" v="1710"/>
          <ac:cxnSpMkLst>
            <pc:docMk/>
            <pc:sldMk cId="2899732467" sldId="278"/>
            <ac:cxnSpMk id="58" creationId="{03758682-3AAB-40BB-8713-9E8F3CBEBD55}"/>
          </ac:cxnSpMkLst>
        </pc:cxnChg>
        <pc:cxnChg chg="mod">
          <ac:chgData name="Nick" userId="ae21ca00-bd2c-4e7d-8eac-c958da960b70" providerId="ADAL" clId="{AD132D94-67B0-4F7B-8903-C60F6C798857}" dt="2020-09-21T10:00:30.355" v="1710"/>
          <ac:cxnSpMkLst>
            <pc:docMk/>
            <pc:sldMk cId="2899732467" sldId="278"/>
            <ac:cxnSpMk id="61" creationId="{F3A21721-3326-42DC-80AD-BE64E49A764C}"/>
          </ac:cxnSpMkLst>
        </pc:cxnChg>
        <pc:cxnChg chg="mod">
          <ac:chgData name="Nick" userId="ae21ca00-bd2c-4e7d-8eac-c958da960b70" providerId="ADAL" clId="{AD132D94-67B0-4F7B-8903-C60F6C798857}" dt="2020-09-21T10:00:30.355" v="1710"/>
          <ac:cxnSpMkLst>
            <pc:docMk/>
            <pc:sldMk cId="2899732467" sldId="278"/>
            <ac:cxnSpMk id="62" creationId="{CF93DFA9-7623-4368-A46A-3EBEE5D9C920}"/>
          </ac:cxnSpMkLst>
        </pc:cxnChg>
        <pc:cxnChg chg="mod">
          <ac:chgData name="Nick" userId="ae21ca00-bd2c-4e7d-8eac-c958da960b70" providerId="ADAL" clId="{AD132D94-67B0-4F7B-8903-C60F6C798857}" dt="2020-09-21T10:00:30.355" v="1710"/>
          <ac:cxnSpMkLst>
            <pc:docMk/>
            <pc:sldMk cId="2899732467" sldId="278"/>
            <ac:cxnSpMk id="63" creationId="{71DB1843-99A5-4163-94F8-0325336C11B1}"/>
          </ac:cxnSpMkLst>
        </pc:cxnChg>
        <pc:cxnChg chg="add del mod">
          <ac:chgData name="Nick" userId="ae21ca00-bd2c-4e7d-8eac-c958da960b70" providerId="ADAL" clId="{AD132D94-67B0-4F7B-8903-C60F6C798857}" dt="2020-09-21T14:20:29.905" v="4519" actId="478"/>
          <ac:cxnSpMkLst>
            <pc:docMk/>
            <pc:sldMk cId="2899732467" sldId="278"/>
            <ac:cxnSpMk id="64" creationId="{36CA3C81-9559-4007-8118-E7E857463C8E}"/>
          </ac:cxnSpMkLst>
        </pc:cxnChg>
        <pc:cxnChg chg="add del mod">
          <ac:chgData name="Nick" userId="ae21ca00-bd2c-4e7d-8eac-c958da960b70" providerId="ADAL" clId="{AD132D94-67B0-4F7B-8903-C60F6C798857}" dt="2020-09-21T14:20:29.905" v="4519" actId="478"/>
          <ac:cxnSpMkLst>
            <pc:docMk/>
            <pc:sldMk cId="2899732467" sldId="278"/>
            <ac:cxnSpMk id="65" creationId="{B690AF32-C775-429F-9CF8-D4F26AA4CBF9}"/>
          </ac:cxnSpMkLst>
        </pc:cxnChg>
        <pc:cxnChg chg="add del mod">
          <ac:chgData name="Nick" userId="ae21ca00-bd2c-4e7d-8eac-c958da960b70" providerId="ADAL" clId="{AD132D94-67B0-4F7B-8903-C60F6C798857}" dt="2020-09-21T14:20:29.905" v="4519" actId="478"/>
          <ac:cxnSpMkLst>
            <pc:docMk/>
            <pc:sldMk cId="2899732467" sldId="278"/>
            <ac:cxnSpMk id="66" creationId="{09F0B276-67B4-4C6D-A4C7-9D6798B6B260}"/>
          </ac:cxnSpMkLst>
        </pc:cxnChg>
        <pc:cxnChg chg="add del mod">
          <ac:chgData name="Nick" userId="ae21ca00-bd2c-4e7d-8eac-c958da960b70" providerId="ADAL" clId="{AD132D94-67B0-4F7B-8903-C60F6C798857}" dt="2020-09-21T14:20:29.905" v="4519" actId="478"/>
          <ac:cxnSpMkLst>
            <pc:docMk/>
            <pc:sldMk cId="2899732467" sldId="278"/>
            <ac:cxnSpMk id="67" creationId="{9813219C-5E68-4E91-A8DE-9E31ACCCEB7E}"/>
          </ac:cxnSpMkLst>
        </pc:cxnChg>
      </pc:sldChg>
      <pc:sldChg chg="addSp delSp modSp del mod">
        <pc:chgData name="Nick" userId="ae21ca00-bd2c-4e7d-8eac-c958da960b70" providerId="ADAL" clId="{AD132D94-67B0-4F7B-8903-C60F6C798857}" dt="2020-09-21T13:07:10.361" v="2970" actId="47"/>
        <pc:sldMkLst>
          <pc:docMk/>
          <pc:sldMk cId="1475518373" sldId="279"/>
        </pc:sldMkLst>
        <pc:spChg chg="del ord">
          <ac:chgData name="Nick" userId="ae21ca00-bd2c-4e7d-8eac-c958da960b70" providerId="ADAL" clId="{AD132D94-67B0-4F7B-8903-C60F6C798857}" dt="2020-09-21T13:01:13.015" v="2844" actId="478"/>
          <ac:spMkLst>
            <pc:docMk/>
            <pc:sldMk cId="1475518373" sldId="279"/>
            <ac:spMk id="7" creationId="{D86A22C9-1DFE-4D4F-BC84-E0408E655E4E}"/>
          </ac:spMkLst>
        </pc:spChg>
        <pc:spChg chg="add del mod">
          <ac:chgData name="Nick" userId="ae21ca00-bd2c-4e7d-8eac-c958da960b70" providerId="ADAL" clId="{AD132D94-67B0-4F7B-8903-C60F6C798857}" dt="2020-09-17T16:25:37.946" v="1427" actId="478"/>
          <ac:spMkLst>
            <pc:docMk/>
            <pc:sldMk cId="1475518373" sldId="279"/>
            <ac:spMk id="9" creationId="{357C4DC2-D3EA-4CD9-96B7-DDD3A7AC88B2}"/>
          </ac:spMkLst>
        </pc:spChg>
        <pc:spChg chg="add mod">
          <ac:chgData name="Nick" userId="ae21ca00-bd2c-4e7d-8eac-c958da960b70" providerId="ADAL" clId="{AD132D94-67B0-4F7B-8903-C60F6C798857}" dt="2020-09-17T16:31:24.213" v="1684" actId="164"/>
          <ac:spMkLst>
            <pc:docMk/>
            <pc:sldMk cId="1475518373" sldId="279"/>
            <ac:spMk id="10" creationId="{C51676F9-04BC-4BB6-A54F-D8A2D872CD19}"/>
          </ac:spMkLst>
        </pc:spChg>
        <pc:spChg chg="add mod">
          <ac:chgData name="Nick" userId="ae21ca00-bd2c-4e7d-8eac-c958da960b70" providerId="ADAL" clId="{AD132D94-67B0-4F7B-8903-C60F6C798857}" dt="2020-09-17T16:30:54.982" v="1680" actId="404"/>
          <ac:spMkLst>
            <pc:docMk/>
            <pc:sldMk cId="1475518373" sldId="279"/>
            <ac:spMk id="11" creationId="{AFB35584-CBD7-48C9-8C80-448D6560C916}"/>
          </ac:spMkLst>
        </pc:spChg>
        <pc:spChg chg="add mod">
          <ac:chgData name="Nick" userId="ae21ca00-bd2c-4e7d-8eac-c958da960b70" providerId="ADAL" clId="{AD132D94-67B0-4F7B-8903-C60F6C798857}" dt="2020-09-21T13:06:01.435" v="2969" actId="403"/>
          <ac:spMkLst>
            <pc:docMk/>
            <pc:sldMk cId="1475518373" sldId="279"/>
            <ac:spMk id="12" creationId="{8AA36448-7A3B-4D89-A700-E62E6804CB72}"/>
          </ac:spMkLst>
        </pc:spChg>
        <pc:spChg chg="mod">
          <ac:chgData name="Nick" userId="ae21ca00-bd2c-4e7d-8eac-c958da960b70" providerId="ADAL" clId="{AD132D94-67B0-4F7B-8903-C60F6C798857}" dt="2020-09-17T16:31:01.748" v="1681" actId="404"/>
          <ac:spMkLst>
            <pc:docMk/>
            <pc:sldMk cId="1475518373" sldId="279"/>
            <ac:spMk id="15" creationId="{1C205C59-943D-4DFB-86C9-198C026D9D53}"/>
          </ac:spMkLst>
        </pc:spChg>
        <pc:spChg chg="mod">
          <ac:chgData name="Nick" userId="ae21ca00-bd2c-4e7d-8eac-c958da960b70" providerId="ADAL" clId="{AD132D94-67B0-4F7B-8903-C60F6C798857}" dt="2020-09-17T16:31:01.748" v="1681" actId="404"/>
          <ac:spMkLst>
            <pc:docMk/>
            <pc:sldMk cId="1475518373" sldId="279"/>
            <ac:spMk id="16" creationId="{E16FABB6-6A75-48F2-826A-4E1F64B36277}"/>
          </ac:spMkLst>
        </pc:spChg>
        <pc:spChg chg="mod">
          <ac:chgData name="Nick" userId="ae21ca00-bd2c-4e7d-8eac-c958da960b70" providerId="ADAL" clId="{AD132D94-67B0-4F7B-8903-C60F6C798857}" dt="2020-09-17T16:31:01.748" v="1681" actId="404"/>
          <ac:spMkLst>
            <pc:docMk/>
            <pc:sldMk cId="1475518373" sldId="279"/>
            <ac:spMk id="18" creationId="{430385A7-3147-403C-8902-566FD07295F0}"/>
          </ac:spMkLst>
        </pc:spChg>
        <pc:spChg chg="mod">
          <ac:chgData name="Nick" userId="ae21ca00-bd2c-4e7d-8eac-c958da960b70" providerId="ADAL" clId="{AD132D94-67B0-4F7B-8903-C60F6C798857}" dt="2020-09-17T16:31:01.748" v="1681" actId="404"/>
          <ac:spMkLst>
            <pc:docMk/>
            <pc:sldMk cId="1475518373" sldId="279"/>
            <ac:spMk id="19" creationId="{7D8DE2D8-CA3D-4D80-BBD4-8717D551C229}"/>
          </ac:spMkLst>
        </pc:spChg>
        <pc:spChg chg="mod">
          <ac:chgData name="Nick" userId="ae21ca00-bd2c-4e7d-8eac-c958da960b70" providerId="ADAL" clId="{AD132D94-67B0-4F7B-8903-C60F6C798857}" dt="2020-09-17T16:31:01.748" v="1681" actId="404"/>
          <ac:spMkLst>
            <pc:docMk/>
            <pc:sldMk cId="1475518373" sldId="279"/>
            <ac:spMk id="21" creationId="{3501DBA4-16A4-4E71-9D8A-32B67AD0CDBA}"/>
          </ac:spMkLst>
        </pc:spChg>
        <pc:spChg chg="mod">
          <ac:chgData name="Nick" userId="ae21ca00-bd2c-4e7d-8eac-c958da960b70" providerId="ADAL" clId="{AD132D94-67B0-4F7B-8903-C60F6C798857}" dt="2020-09-17T16:31:01.748" v="1681" actId="404"/>
          <ac:spMkLst>
            <pc:docMk/>
            <pc:sldMk cId="1475518373" sldId="279"/>
            <ac:spMk id="22" creationId="{7222BBAF-80DA-4DAB-B453-1FBE8AAB11A1}"/>
          </ac:spMkLst>
        </pc:spChg>
        <pc:grpChg chg="add mod">
          <ac:chgData name="Nick" userId="ae21ca00-bd2c-4e7d-8eac-c958da960b70" providerId="ADAL" clId="{AD132D94-67B0-4F7B-8903-C60F6C798857}" dt="2020-09-17T16:31:24.213" v="1684" actId="164"/>
          <ac:grpSpMkLst>
            <pc:docMk/>
            <pc:sldMk cId="1475518373" sldId="279"/>
            <ac:grpSpMk id="13" creationId="{C5A3CFE4-939C-43E1-A9BD-8FBABA09205A}"/>
          </ac:grpSpMkLst>
        </pc:grpChg>
        <pc:grpChg chg="add mod">
          <ac:chgData name="Nick" userId="ae21ca00-bd2c-4e7d-8eac-c958da960b70" providerId="ADAL" clId="{AD132D94-67B0-4F7B-8903-C60F6C798857}" dt="2020-09-17T16:31:24.213" v="1684" actId="164"/>
          <ac:grpSpMkLst>
            <pc:docMk/>
            <pc:sldMk cId="1475518373" sldId="279"/>
            <ac:grpSpMk id="14" creationId="{6AB36F06-A886-47B0-ABE4-C5F404E8A977}"/>
          </ac:grpSpMkLst>
        </pc:grpChg>
        <pc:grpChg chg="add mod">
          <ac:chgData name="Nick" userId="ae21ca00-bd2c-4e7d-8eac-c958da960b70" providerId="ADAL" clId="{AD132D94-67B0-4F7B-8903-C60F6C798857}" dt="2020-09-17T16:31:24.213" v="1684" actId="164"/>
          <ac:grpSpMkLst>
            <pc:docMk/>
            <pc:sldMk cId="1475518373" sldId="279"/>
            <ac:grpSpMk id="17" creationId="{07DD3212-F47A-4F5E-A8B8-A038360FE321}"/>
          </ac:grpSpMkLst>
        </pc:grpChg>
        <pc:grpChg chg="add mod">
          <ac:chgData name="Nick" userId="ae21ca00-bd2c-4e7d-8eac-c958da960b70" providerId="ADAL" clId="{AD132D94-67B0-4F7B-8903-C60F6C798857}" dt="2020-09-17T16:31:24.213" v="1684" actId="164"/>
          <ac:grpSpMkLst>
            <pc:docMk/>
            <pc:sldMk cId="1475518373" sldId="279"/>
            <ac:grpSpMk id="20" creationId="{658A12FB-AD36-4532-895D-B866F72F2E48}"/>
          </ac:grpSpMkLst>
        </pc:grpChg>
        <pc:grpChg chg="add mod">
          <ac:chgData name="Nick" userId="ae21ca00-bd2c-4e7d-8eac-c958da960b70" providerId="ADAL" clId="{AD132D94-67B0-4F7B-8903-C60F6C798857}" dt="2020-09-21T13:01:19.748" v="2846" actId="1076"/>
          <ac:grpSpMkLst>
            <pc:docMk/>
            <pc:sldMk cId="1475518373" sldId="279"/>
            <ac:grpSpMk id="23" creationId="{16CBA28F-564B-45ED-8322-DB96BF9FA693}"/>
          </ac:grpSpMkLst>
        </pc:grpChg>
        <pc:picChg chg="del mod">
          <ac:chgData name="Nick" userId="ae21ca00-bd2c-4e7d-8eac-c958da960b70" providerId="ADAL" clId="{AD132D94-67B0-4F7B-8903-C60F6C798857}" dt="2020-09-17T16:31:13.504" v="1683" actId="478"/>
          <ac:picMkLst>
            <pc:docMk/>
            <pc:sldMk cId="1475518373" sldId="279"/>
            <ac:picMk id="6" creationId="{C4F24E52-30F6-4AF1-922E-0D677F046E54}"/>
          </ac:picMkLst>
        </pc:picChg>
      </pc:sldChg>
      <pc:sldChg chg="addSp delSp modSp mod">
        <pc:chgData name="Nick" userId="ae21ca00-bd2c-4e7d-8eac-c958da960b70" providerId="ADAL" clId="{AD132D94-67B0-4F7B-8903-C60F6C798857}" dt="2020-09-21T14:49:17.091" v="5018" actId="1076"/>
        <pc:sldMkLst>
          <pc:docMk/>
          <pc:sldMk cId="4112277669" sldId="280"/>
        </pc:sldMkLst>
        <pc:spChg chg="add mod">
          <ac:chgData name="Nick" userId="ae21ca00-bd2c-4e7d-8eac-c958da960b70" providerId="ADAL" clId="{AD132D94-67B0-4F7B-8903-C60F6C798857}" dt="2020-09-21T14:48:08.628" v="5004" actId="14100"/>
          <ac:spMkLst>
            <pc:docMk/>
            <pc:sldMk cId="4112277669" sldId="280"/>
            <ac:spMk id="2" creationId="{8D89A32C-8D16-4FE1-9239-F17ACA9FE130}"/>
          </ac:spMkLst>
        </pc:spChg>
        <pc:spChg chg="add mod">
          <ac:chgData name="Nick" userId="ae21ca00-bd2c-4e7d-8eac-c958da960b70" providerId="ADAL" clId="{AD132D94-67B0-4F7B-8903-C60F6C798857}" dt="2020-09-21T14:47:47.625" v="4998" actId="403"/>
          <ac:spMkLst>
            <pc:docMk/>
            <pc:sldMk cId="4112277669" sldId="280"/>
            <ac:spMk id="6" creationId="{BC1531FB-AEA4-4267-8D73-B4D13A1E8233}"/>
          </ac:spMkLst>
        </pc:spChg>
        <pc:spChg chg="add mod">
          <ac:chgData name="Nick" userId="ae21ca00-bd2c-4e7d-8eac-c958da960b70" providerId="ADAL" clId="{AD132D94-67B0-4F7B-8903-C60F6C798857}" dt="2020-09-21T14:47:47.625" v="4998" actId="403"/>
          <ac:spMkLst>
            <pc:docMk/>
            <pc:sldMk cId="4112277669" sldId="280"/>
            <ac:spMk id="9" creationId="{E6E20C79-03F3-4492-90ED-DF27490C191C}"/>
          </ac:spMkLst>
        </pc:spChg>
        <pc:spChg chg="add mod">
          <ac:chgData name="Nick" userId="ae21ca00-bd2c-4e7d-8eac-c958da960b70" providerId="ADAL" clId="{AD132D94-67B0-4F7B-8903-C60F6C798857}" dt="2020-09-21T14:47:47.625" v="4998" actId="403"/>
          <ac:spMkLst>
            <pc:docMk/>
            <pc:sldMk cId="4112277669" sldId="280"/>
            <ac:spMk id="13" creationId="{D61A20E9-3C40-4783-BC30-FCED6C71105A}"/>
          </ac:spMkLst>
        </pc:spChg>
        <pc:spChg chg="add mod">
          <ac:chgData name="Nick" userId="ae21ca00-bd2c-4e7d-8eac-c958da960b70" providerId="ADAL" clId="{AD132D94-67B0-4F7B-8903-C60F6C798857}" dt="2020-09-21T14:47:59.149" v="5002" actId="1076"/>
          <ac:spMkLst>
            <pc:docMk/>
            <pc:sldMk cId="4112277669" sldId="280"/>
            <ac:spMk id="15" creationId="{91E1B966-A80C-4E75-A5E9-942987FF472B}"/>
          </ac:spMkLst>
        </pc:spChg>
        <pc:spChg chg="add mod">
          <ac:chgData name="Nick" userId="ae21ca00-bd2c-4e7d-8eac-c958da960b70" providerId="ADAL" clId="{AD132D94-67B0-4F7B-8903-C60F6C798857}" dt="2020-09-21T14:47:53.046" v="5000" actId="1076"/>
          <ac:spMkLst>
            <pc:docMk/>
            <pc:sldMk cId="4112277669" sldId="280"/>
            <ac:spMk id="17" creationId="{C9B75FC6-3E99-4B43-BCAD-A1CC8628951F}"/>
          </ac:spMkLst>
        </pc:spChg>
        <pc:spChg chg="add mod">
          <ac:chgData name="Nick" userId="ae21ca00-bd2c-4e7d-8eac-c958da960b70" providerId="ADAL" clId="{AD132D94-67B0-4F7B-8903-C60F6C798857}" dt="2020-09-21T14:49:17.091" v="5018" actId="1076"/>
          <ac:spMkLst>
            <pc:docMk/>
            <pc:sldMk cId="4112277669" sldId="280"/>
            <ac:spMk id="19" creationId="{C8328C8A-7FE9-48CE-81A2-023903566CA3}"/>
          </ac:spMkLst>
        </pc:spChg>
        <pc:spChg chg="add mod">
          <ac:chgData name="Nick" userId="ae21ca00-bd2c-4e7d-8eac-c958da960b70" providerId="ADAL" clId="{AD132D94-67B0-4F7B-8903-C60F6C798857}" dt="2020-09-21T14:47:47.625" v="4998" actId="403"/>
          <ac:spMkLst>
            <pc:docMk/>
            <pc:sldMk cId="4112277669" sldId="280"/>
            <ac:spMk id="20" creationId="{886F7E86-6A5F-4BAC-B38B-02C06A0DF3BF}"/>
          </ac:spMkLst>
        </pc:spChg>
        <pc:spChg chg="add mod">
          <ac:chgData name="Nick" userId="ae21ca00-bd2c-4e7d-8eac-c958da960b70" providerId="ADAL" clId="{AD132D94-67B0-4F7B-8903-C60F6C798857}" dt="2020-09-21T14:47:47.625" v="4998" actId="403"/>
          <ac:spMkLst>
            <pc:docMk/>
            <pc:sldMk cId="4112277669" sldId="280"/>
            <ac:spMk id="21" creationId="{94AD876A-95A7-4B58-B13C-125185559FAE}"/>
          </ac:spMkLst>
        </pc:spChg>
        <pc:spChg chg="add mod">
          <ac:chgData name="Nick" userId="ae21ca00-bd2c-4e7d-8eac-c958da960b70" providerId="ADAL" clId="{AD132D94-67B0-4F7B-8903-C60F6C798857}" dt="2020-09-21T14:48:02.371" v="5003" actId="1076"/>
          <ac:spMkLst>
            <pc:docMk/>
            <pc:sldMk cId="4112277669" sldId="280"/>
            <ac:spMk id="23" creationId="{FF1E513B-C883-4E54-B59D-A51AF8692C4B}"/>
          </ac:spMkLst>
        </pc:spChg>
        <pc:spChg chg="add mod">
          <ac:chgData name="Nick" userId="ae21ca00-bd2c-4e7d-8eac-c958da960b70" providerId="ADAL" clId="{AD132D94-67B0-4F7B-8903-C60F6C798857}" dt="2020-09-21T14:47:47.625" v="4998" actId="403"/>
          <ac:spMkLst>
            <pc:docMk/>
            <pc:sldMk cId="4112277669" sldId="280"/>
            <ac:spMk id="24" creationId="{457E6E04-FE07-4AC6-89F7-24E7DB331218}"/>
          </ac:spMkLst>
        </pc:spChg>
        <pc:spChg chg="add mod">
          <ac:chgData name="Nick" userId="ae21ca00-bd2c-4e7d-8eac-c958da960b70" providerId="ADAL" clId="{AD132D94-67B0-4F7B-8903-C60F6C798857}" dt="2020-09-21T14:47:47.625" v="4998" actId="403"/>
          <ac:spMkLst>
            <pc:docMk/>
            <pc:sldMk cId="4112277669" sldId="280"/>
            <ac:spMk id="26" creationId="{96C3A08A-EDD9-40D3-9519-34E95DEEC5AD}"/>
          </ac:spMkLst>
        </pc:spChg>
        <pc:grpChg chg="add mod">
          <ac:chgData name="Nick" userId="ae21ca00-bd2c-4e7d-8eac-c958da960b70" providerId="ADAL" clId="{AD132D94-67B0-4F7B-8903-C60F6C798857}" dt="2020-09-21T14:48:14.227" v="5005" actId="1076"/>
          <ac:grpSpMkLst>
            <pc:docMk/>
            <pc:sldMk cId="4112277669" sldId="280"/>
            <ac:grpSpMk id="27" creationId="{9F04D470-BABB-4C30-A5B2-7CA58CE37D78}"/>
          </ac:grpSpMkLst>
        </pc:grpChg>
        <pc:picChg chg="del mod">
          <ac:chgData name="Nick" userId="ae21ca00-bd2c-4e7d-8eac-c958da960b70" providerId="ADAL" clId="{AD132D94-67B0-4F7B-8903-C60F6C798857}" dt="2020-09-21T11:07:09.319" v="2100" actId="478"/>
          <ac:picMkLst>
            <pc:docMk/>
            <pc:sldMk cId="4112277669" sldId="280"/>
            <ac:picMk id="4" creationId="{A3F07106-BC6D-4F51-A425-6196C3EF8172}"/>
          </ac:picMkLst>
        </pc:picChg>
        <pc:cxnChg chg="add mod">
          <ac:chgData name="Nick" userId="ae21ca00-bd2c-4e7d-8eac-c958da960b70" providerId="ADAL" clId="{AD132D94-67B0-4F7B-8903-C60F6C798857}" dt="2020-09-21T14:48:25.995" v="5016" actId="692"/>
          <ac:cxnSpMkLst>
            <pc:docMk/>
            <pc:sldMk cId="4112277669" sldId="280"/>
            <ac:cxnSpMk id="8" creationId="{0B888717-7AD3-4F95-838B-422E2926CC11}"/>
          </ac:cxnSpMkLst>
        </pc:cxnChg>
      </pc:sldChg>
      <pc:sldChg chg="addSp delSp modSp mod">
        <pc:chgData name="Nick" userId="ae21ca00-bd2c-4e7d-8eac-c958da960b70" providerId="ADAL" clId="{AD132D94-67B0-4F7B-8903-C60F6C798857}" dt="2020-09-23T07:28:29.575" v="5490" actId="20577"/>
        <pc:sldMkLst>
          <pc:docMk/>
          <pc:sldMk cId="822846561" sldId="283"/>
        </pc:sldMkLst>
        <pc:spChg chg="mod">
          <ac:chgData name="Nick" userId="ae21ca00-bd2c-4e7d-8eac-c958da960b70" providerId="ADAL" clId="{AD132D94-67B0-4F7B-8903-C60F6C798857}" dt="2020-09-21T19:57:21.698" v="5413" actId="1076"/>
          <ac:spMkLst>
            <pc:docMk/>
            <pc:sldMk cId="822846561" sldId="283"/>
            <ac:spMk id="6" creationId="{5D78B061-45B5-4BCF-9BE6-DF6B6C1C43AD}"/>
          </ac:spMkLst>
        </pc:spChg>
        <pc:spChg chg="add mod">
          <ac:chgData name="Nick" userId="ae21ca00-bd2c-4e7d-8eac-c958da960b70" providerId="ADAL" clId="{AD132D94-67B0-4F7B-8903-C60F6C798857}" dt="2020-09-21T19:57:07.396" v="5412" actId="1076"/>
          <ac:spMkLst>
            <pc:docMk/>
            <pc:sldMk cId="822846561" sldId="283"/>
            <ac:spMk id="14" creationId="{7E57736E-F14C-4696-BA44-9576CAF0575B}"/>
          </ac:spMkLst>
        </pc:spChg>
        <pc:spChg chg="add mod">
          <ac:chgData name="Nick" userId="ae21ca00-bd2c-4e7d-8eac-c958da960b70" providerId="ADAL" clId="{AD132D94-67B0-4F7B-8903-C60F6C798857}" dt="2020-09-21T19:57:07.396" v="5412" actId="1076"/>
          <ac:spMkLst>
            <pc:docMk/>
            <pc:sldMk cId="822846561" sldId="283"/>
            <ac:spMk id="16" creationId="{4FCA15D7-F424-43A0-BA82-2949C05BE8E2}"/>
          </ac:spMkLst>
        </pc:spChg>
        <pc:spChg chg="add mod">
          <ac:chgData name="Nick" userId="ae21ca00-bd2c-4e7d-8eac-c958da960b70" providerId="ADAL" clId="{AD132D94-67B0-4F7B-8903-C60F6C798857}" dt="2020-09-21T19:57:07.396" v="5412" actId="1076"/>
          <ac:spMkLst>
            <pc:docMk/>
            <pc:sldMk cId="822846561" sldId="283"/>
            <ac:spMk id="18" creationId="{133ACC5E-CA18-4379-B5EF-4271CAD1C4EE}"/>
          </ac:spMkLst>
        </pc:spChg>
        <pc:spChg chg="add mod">
          <ac:chgData name="Nick" userId="ae21ca00-bd2c-4e7d-8eac-c958da960b70" providerId="ADAL" clId="{AD132D94-67B0-4F7B-8903-C60F6C798857}" dt="2020-09-21T19:57:07.396" v="5412" actId="1076"/>
          <ac:spMkLst>
            <pc:docMk/>
            <pc:sldMk cId="822846561" sldId="283"/>
            <ac:spMk id="20" creationId="{498EBDE3-F22E-48AA-8600-701D7ACCD3A4}"/>
          </ac:spMkLst>
        </pc:spChg>
        <pc:spChg chg="add mod">
          <ac:chgData name="Nick" userId="ae21ca00-bd2c-4e7d-8eac-c958da960b70" providerId="ADAL" clId="{AD132D94-67B0-4F7B-8903-C60F6C798857}" dt="2020-09-21T19:57:07.396" v="5412" actId="1076"/>
          <ac:spMkLst>
            <pc:docMk/>
            <pc:sldMk cId="822846561" sldId="283"/>
            <ac:spMk id="22" creationId="{C8462078-C675-4BC2-9E1E-AB1B8581A10B}"/>
          </ac:spMkLst>
        </pc:spChg>
        <pc:spChg chg="add mod">
          <ac:chgData name="Nick" userId="ae21ca00-bd2c-4e7d-8eac-c958da960b70" providerId="ADAL" clId="{AD132D94-67B0-4F7B-8903-C60F6C798857}" dt="2020-09-21T19:57:07.396" v="5412" actId="1076"/>
          <ac:spMkLst>
            <pc:docMk/>
            <pc:sldMk cId="822846561" sldId="283"/>
            <ac:spMk id="24" creationId="{2A892666-228B-400C-A4EC-5981A43D6296}"/>
          </ac:spMkLst>
        </pc:spChg>
        <pc:spChg chg="add mod">
          <ac:chgData name="Nick" userId="ae21ca00-bd2c-4e7d-8eac-c958da960b70" providerId="ADAL" clId="{AD132D94-67B0-4F7B-8903-C60F6C798857}" dt="2020-09-21T19:57:07.396" v="5412" actId="1076"/>
          <ac:spMkLst>
            <pc:docMk/>
            <pc:sldMk cId="822846561" sldId="283"/>
            <ac:spMk id="26" creationId="{90FBAD4F-0551-4FE7-8B66-C0E8582A8F52}"/>
          </ac:spMkLst>
        </pc:spChg>
        <pc:spChg chg="add mod">
          <ac:chgData name="Nick" userId="ae21ca00-bd2c-4e7d-8eac-c958da960b70" providerId="ADAL" clId="{AD132D94-67B0-4F7B-8903-C60F6C798857}" dt="2020-09-23T07:28:29.575" v="5490" actId="20577"/>
          <ac:spMkLst>
            <pc:docMk/>
            <pc:sldMk cId="822846561" sldId="283"/>
            <ac:spMk id="28" creationId="{8D6A9DDD-665C-4B64-86F6-DBF97F90434E}"/>
          </ac:spMkLst>
        </pc:spChg>
        <pc:picChg chg="add mod">
          <ac:chgData name="Nick" userId="ae21ca00-bd2c-4e7d-8eac-c958da960b70" providerId="ADAL" clId="{AD132D94-67B0-4F7B-8903-C60F6C798857}" dt="2020-09-21T19:57:07.396" v="5412" actId="1076"/>
          <ac:picMkLst>
            <pc:docMk/>
            <pc:sldMk cId="822846561" sldId="283"/>
            <ac:picMk id="2" creationId="{0918B8B7-A933-44D3-A8C3-7A5C2C21AC23}"/>
          </ac:picMkLst>
        </pc:picChg>
        <pc:picChg chg="del mod">
          <ac:chgData name="Nick" userId="ae21ca00-bd2c-4e7d-8eac-c958da960b70" providerId="ADAL" clId="{AD132D94-67B0-4F7B-8903-C60F6C798857}" dt="2020-09-23T07:27:51.213" v="5474" actId="478"/>
          <ac:picMkLst>
            <pc:docMk/>
            <pc:sldMk cId="822846561" sldId="283"/>
            <ac:picMk id="4" creationId="{086245D8-3878-4ABE-A6BA-4938E716F217}"/>
          </ac:picMkLst>
        </pc:picChg>
        <pc:picChg chg="add mod">
          <ac:chgData name="Nick" userId="ae21ca00-bd2c-4e7d-8eac-c958da960b70" providerId="ADAL" clId="{AD132D94-67B0-4F7B-8903-C60F6C798857}" dt="2020-09-21T19:57:07.396" v="5412" actId="1076"/>
          <ac:picMkLst>
            <pc:docMk/>
            <pc:sldMk cId="822846561" sldId="283"/>
            <ac:picMk id="7" creationId="{7FEAA82F-ABF2-4007-91E5-DC621D069D72}"/>
          </ac:picMkLst>
        </pc:picChg>
        <pc:picChg chg="add mod">
          <ac:chgData name="Nick" userId="ae21ca00-bd2c-4e7d-8eac-c958da960b70" providerId="ADAL" clId="{AD132D94-67B0-4F7B-8903-C60F6C798857}" dt="2020-09-21T19:57:07.396" v="5412" actId="1076"/>
          <ac:picMkLst>
            <pc:docMk/>
            <pc:sldMk cId="822846561" sldId="283"/>
            <ac:picMk id="8" creationId="{80A8FBE3-C7DE-4F30-A8BC-B27B4AB9D4AB}"/>
          </ac:picMkLst>
        </pc:picChg>
        <pc:picChg chg="add mod">
          <ac:chgData name="Nick" userId="ae21ca00-bd2c-4e7d-8eac-c958da960b70" providerId="ADAL" clId="{AD132D94-67B0-4F7B-8903-C60F6C798857}" dt="2020-09-21T19:57:07.396" v="5412" actId="1076"/>
          <ac:picMkLst>
            <pc:docMk/>
            <pc:sldMk cId="822846561" sldId="283"/>
            <ac:picMk id="9" creationId="{4107BDC2-6802-49E0-BDB2-30A55F0C1171}"/>
          </ac:picMkLst>
        </pc:picChg>
        <pc:picChg chg="del">
          <ac:chgData name="Nick" userId="ae21ca00-bd2c-4e7d-8eac-c958da960b70" providerId="ADAL" clId="{AD132D94-67B0-4F7B-8903-C60F6C798857}" dt="2020-09-21T13:13:37.912" v="3027" actId="478"/>
          <ac:picMkLst>
            <pc:docMk/>
            <pc:sldMk cId="822846561" sldId="283"/>
            <ac:picMk id="9" creationId="{723EF21A-44C5-4E06-986E-50675BECAD38}"/>
          </ac:picMkLst>
        </pc:picChg>
        <pc:picChg chg="add mod">
          <ac:chgData name="Nick" userId="ae21ca00-bd2c-4e7d-8eac-c958da960b70" providerId="ADAL" clId="{AD132D94-67B0-4F7B-8903-C60F6C798857}" dt="2020-09-21T19:57:07.396" v="5412" actId="1076"/>
          <ac:picMkLst>
            <pc:docMk/>
            <pc:sldMk cId="822846561" sldId="283"/>
            <ac:picMk id="10" creationId="{426D671D-D1BC-4D8D-B29C-A8C2317B0306}"/>
          </ac:picMkLst>
        </pc:picChg>
        <pc:picChg chg="del">
          <ac:chgData name="Nick" userId="ae21ca00-bd2c-4e7d-8eac-c958da960b70" providerId="ADAL" clId="{AD132D94-67B0-4F7B-8903-C60F6C798857}" dt="2020-09-21T13:13:37.912" v="3027" actId="478"/>
          <ac:picMkLst>
            <pc:docMk/>
            <pc:sldMk cId="822846561" sldId="283"/>
            <ac:picMk id="10" creationId="{F2108375-090C-488A-BB76-D0C6455630BF}"/>
          </ac:picMkLst>
        </pc:picChg>
        <pc:picChg chg="add mod">
          <ac:chgData name="Nick" userId="ae21ca00-bd2c-4e7d-8eac-c958da960b70" providerId="ADAL" clId="{AD132D94-67B0-4F7B-8903-C60F6C798857}" dt="2020-09-21T19:57:07.396" v="5412" actId="1076"/>
          <ac:picMkLst>
            <pc:docMk/>
            <pc:sldMk cId="822846561" sldId="283"/>
            <ac:picMk id="11" creationId="{1239D89E-CD2F-48E9-819B-72EF742B2A89}"/>
          </ac:picMkLst>
        </pc:picChg>
        <pc:picChg chg="add mod">
          <ac:chgData name="Nick" userId="ae21ca00-bd2c-4e7d-8eac-c958da960b70" providerId="ADAL" clId="{AD132D94-67B0-4F7B-8903-C60F6C798857}" dt="2020-09-21T19:57:07.396" v="5412" actId="1076"/>
          <ac:picMkLst>
            <pc:docMk/>
            <pc:sldMk cId="822846561" sldId="283"/>
            <ac:picMk id="13" creationId="{3CE8901A-06D0-41F8-810A-C0F11DE030AC}"/>
          </ac:picMkLst>
        </pc:picChg>
        <pc:picChg chg="add mod">
          <ac:chgData name="Nick" userId="ae21ca00-bd2c-4e7d-8eac-c958da960b70" providerId="ADAL" clId="{AD132D94-67B0-4F7B-8903-C60F6C798857}" dt="2020-09-23T07:27:55.828" v="5476" actId="1076"/>
          <ac:picMkLst>
            <pc:docMk/>
            <pc:sldMk cId="822846561" sldId="283"/>
            <ac:picMk id="17" creationId="{51D7C190-593A-44E6-AA74-32CBE04E8E0B}"/>
          </ac:picMkLst>
        </pc:picChg>
      </pc:sldChg>
      <pc:sldChg chg="addSp delSp modSp mod">
        <pc:chgData name="Nick" userId="ae21ca00-bd2c-4e7d-8eac-c958da960b70" providerId="ADAL" clId="{AD132D94-67B0-4F7B-8903-C60F6C798857}" dt="2020-09-21T15:03:07.169" v="5224" actId="732"/>
        <pc:sldMkLst>
          <pc:docMk/>
          <pc:sldMk cId="4292198132" sldId="284"/>
        </pc:sldMkLst>
        <pc:spChg chg="add">
          <ac:chgData name="Nick" userId="ae21ca00-bd2c-4e7d-8eac-c958da960b70" providerId="ADAL" clId="{AD132D94-67B0-4F7B-8903-C60F6C798857}" dt="2020-09-21T14:35:44.236" v="4627" actId="22"/>
          <ac:spMkLst>
            <pc:docMk/>
            <pc:sldMk cId="4292198132" sldId="284"/>
            <ac:spMk id="2" creationId="{66CB4F64-5EF1-4EFA-8396-85B6D7B49CB1}"/>
          </ac:spMkLst>
        </pc:spChg>
        <pc:spChg chg="mod">
          <ac:chgData name="Nick" userId="ae21ca00-bd2c-4e7d-8eac-c958da960b70" providerId="ADAL" clId="{AD132D94-67B0-4F7B-8903-C60F6C798857}" dt="2020-09-21T13:09:58.102" v="3021" actId="20577"/>
          <ac:spMkLst>
            <pc:docMk/>
            <pc:sldMk cId="4292198132" sldId="284"/>
            <ac:spMk id="3" creationId="{4840644B-4F93-42F6-B053-B4B3C25C1570}"/>
          </ac:spMkLst>
        </pc:spChg>
        <pc:spChg chg="mod">
          <ac:chgData name="Nick" userId="ae21ca00-bd2c-4e7d-8eac-c958da960b70" providerId="ADAL" clId="{AD132D94-67B0-4F7B-8903-C60F6C798857}" dt="2020-09-21T14:33:59.546" v="4626" actId="20577"/>
          <ac:spMkLst>
            <pc:docMk/>
            <pc:sldMk cId="4292198132" sldId="284"/>
            <ac:spMk id="6" creationId="{82827F4C-DA59-48F0-850E-CF72CD4F3AA3}"/>
          </ac:spMkLst>
        </pc:spChg>
        <pc:spChg chg="add mod">
          <ac:chgData name="Nick" userId="ae21ca00-bd2c-4e7d-8eac-c958da960b70" providerId="ADAL" clId="{AD132D94-67B0-4F7B-8903-C60F6C798857}" dt="2020-09-21T14:36:41.794" v="4749" actId="20577"/>
          <ac:spMkLst>
            <pc:docMk/>
            <pc:sldMk cId="4292198132" sldId="284"/>
            <ac:spMk id="9" creationId="{9971D90B-B6F6-47FA-9A1B-DD320EACF139}"/>
          </ac:spMkLst>
        </pc:spChg>
        <pc:spChg chg="add mod">
          <ac:chgData name="Nick" userId="ae21ca00-bd2c-4e7d-8eac-c958da960b70" providerId="ADAL" clId="{AD132D94-67B0-4F7B-8903-C60F6C798857}" dt="2020-09-21T14:59:30.155" v="5141" actId="1076"/>
          <ac:spMkLst>
            <pc:docMk/>
            <pc:sldMk cId="4292198132" sldId="284"/>
            <ac:spMk id="13" creationId="{58B762A2-CDF2-4286-9A21-B58967A0608F}"/>
          </ac:spMkLst>
        </pc:spChg>
        <pc:spChg chg="del mod">
          <ac:chgData name="Nick" userId="ae21ca00-bd2c-4e7d-8eac-c958da960b70" providerId="ADAL" clId="{AD132D94-67B0-4F7B-8903-C60F6C798857}" dt="2020-09-21T13:08:44.772" v="2973" actId="478"/>
          <ac:spMkLst>
            <pc:docMk/>
            <pc:sldMk cId="4292198132" sldId="284"/>
            <ac:spMk id="14" creationId="{EA2F8837-6BA5-4016-8649-EE98FAEBFF61}"/>
          </ac:spMkLst>
        </pc:spChg>
        <pc:spChg chg="add mod">
          <ac:chgData name="Nick" userId="ae21ca00-bd2c-4e7d-8eac-c958da960b70" providerId="ADAL" clId="{AD132D94-67B0-4F7B-8903-C60F6C798857}" dt="2020-09-21T14:59:58.007" v="5154" actId="1076"/>
          <ac:spMkLst>
            <pc:docMk/>
            <pc:sldMk cId="4292198132" sldId="284"/>
            <ac:spMk id="17" creationId="{CEC01E4B-8F81-4341-B9F6-B1A2A4F12F59}"/>
          </ac:spMkLst>
        </pc:spChg>
        <pc:spChg chg="add mod">
          <ac:chgData name="Nick" userId="ae21ca00-bd2c-4e7d-8eac-c958da960b70" providerId="ADAL" clId="{AD132D94-67B0-4F7B-8903-C60F6C798857}" dt="2020-09-21T15:00:12.323" v="5158" actId="1076"/>
          <ac:spMkLst>
            <pc:docMk/>
            <pc:sldMk cId="4292198132" sldId="284"/>
            <ac:spMk id="19" creationId="{0BFB9BA7-85A7-4AA6-A729-2B0BAF0A261D}"/>
          </ac:spMkLst>
        </pc:spChg>
        <pc:spChg chg="add mod">
          <ac:chgData name="Nick" userId="ae21ca00-bd2c-4e7d-8eac-c958da960b70" providerId="ADAL" clId="{AD132D94-67B0-4F7B-8903-C60F6C798857}" dt="2020-09-21T15:00:22.673" v="5163" actId="20577"/>
          <ac:spMkLst>
            <pc:docMk/>
            <pc:sldMk cId="4292198132" sldId="284"/>
            <ac:spMk id="21" creationId="{FC7F15A9-536C-41EC-BB00-B73F7A6396A8}"/>
          </ac:spMkLst>
        </pc:spChg>
        <pc:spChg chg="add mod">
          <ac:chgData name="Nick" userId="ae21ca00-bd2c-4e7d-8eac-c958da960b70" providerId="ADAL" clId="{AD132D94-67B0-4F7B-8903-C60F6C798857}" dt="2020-09-21T15:00:29.657" v="5167" actId="20577"/>
          <ac:spMkLst>
            <pc:docMk/>
            <pc:sldMk cId="4292198132" sldId="284"/>
            <ac:spMk id="23" creationId="{929BFB4C-C731-41D1-903D-3754A35B0C89}"/>
          </ac:spMkLst>
        </pc:spChg>
        <pc:spChg chg="add mod">
          <ac:chgData name="Nick" userId="ae21ca00-bd2c-4e7d-8eac-c958da960b70" providerId="ADAL" clId="{AD132D94-67B0-4F7B-8903-C60F6C798857}" dt="2020-09-21T15:00:41.283" v="5174" actId="1076"/>
          <ac:spMkLst>
            <pc:docMk/>
            <pc:sldMk cId="4292198132" sldId="284"/>
            <ac:spMk id="25" creationId="{751C547D-E054-452A-8076-5DF8AAE4B3A2}"/>
          </ac:spMkLst>
        </pc:spChg>
        <pc:spChg chg="add mod">
          <ac:chgData name="Nick" userId="ae21ca00-bd2c-4e7d-8eac-c958da960b70" providerId="ADAL" clId="{AD132D94-67B0-4F7B-8903-C60F6C798857}" dt="2020-09-21T15:00:47.183" v="5178" actId="20577"/>
          <ac:spMkLst>
            <pc:docMk/>
            <pc:sldMk cId="4292198132" sldId="284"/>
            <ac:spMk id="27" creationId="{2168EF9E-0C07-4116-856E-2986B2AE994A}"/>
          </ac:spMkLst>
        </pc:spChg>
        <pc:spChg chg="add mod">
          <ac:chgData name="Nick" userId="ae21ca00-bd2c-4e7d-8eac-c958da960b70" providerId="ADAL" clId="{AD132D94-67B0-4F7B-8903-C60F6C798857}" dt="2020-09-21T15:00:54.638" v="5182" actId="20577"/>
          <ac:spMkLst>
            <pc:docMk/>
            <pc:sldMk cId="4292198132" sldId="284"/>
            <ac:spMk id="29" creationId="{4B3DD805-3275-4B9D-9F14-B8874E230229}"/>
          </ac:spMkLst>
        </pc:spChg>
        <pc:spChg chg="add mod">
          <ac:chgData name="Nick" userId="ae21ca00-bd2c-4e7d-8eac-c958da960b70" providerId="ADAL" clId="{AD132D94-67B0-4F7B-8903-C60F6C798857}" dt="2020-09-21T15:01:01.304" v="5186" actId="20577"/>
          <ac:spMkLst>
            <pc:docMk/>
            <pc:sldMk cId="4292198132" sldId="284"/>
            <ac:spMk id="31" creationId="{40A80477-CF45-410E-8242-CB217CC9AA2F}"/>
          </ac:spMkLst>
        </pc:spChg>
        <pc:spChg chg="add mod">
          <ac:chgData name="Nick" userId="ae21ca00-bd2c-4e7d-8eac-c958da960b70" providerId="ADAL" clId="{AD132D94-67B0-4F7B-8903-C60F6C798857}" dt="2020-09-21T15:01:08.192" v="5190" actId="20577"/>
          <ac:spMkLst>
            <pc:docMk/>
            <pc:sldMk cId="4292198132" sldId="284"/>
            <ac:spMk id="33" creationId="{41125E51-126F-4BF4-AFA1-E1125C1A57E6}"/>
          </ac:spMkLst>
        </pc:spChg>
        <pc:spChg chg="add mod">
          <ac:chgData name="Nick" userId="ae21ca00-bd2c-4e7d-8eac-c958da960b70" providerId="ADAL" clId="{AD132D94-67B0-4F7B-8903-C60F6C798857}" dt="2020-09-21T15:01:28.347" v="5193" actId="1076"/>
          <ac:spMkLst>
            <pc:docMk/>
            <pc:sldMk cId="4292198132" sldId="284"/>
            <ac:spMk id="35" creationId="{B5623EF7-E450-4606-A1C4-A317D0A78271}"/>
          </ac:spMkLst>
        </pc:spChg>
        <pc:spChg chg="add mod">
          <ac:chgData name="Nick" userId="ae21ca00-bd2c-4e7d-8eac-c958da960b70" providerId="ADAL" clId="{AD132D94-67B0-4F7B-8903-C60F6C798857}" dt="2020-09-21T15:01:36.210" v="5197" actId="20577"/>
          <ac:spMkLst>
            <pc:docMk/>
            <pc:sldMk cId="4292198132" sldId="284"/>
            <ac:spMk id="37" creationId="{4B3BE12C-C12E-4727-B635-E3F2B1D632DA}"/>
          </ac:spMkLst>
        </pc:spChg>
        <pc:spChg chg="add mod">
          <ac:chgData name="Nick" userId="ae21ca00-bd2c-4e7d-8eac-c958da960b70" providerId="ADAL" clId="{AD132D94-67B0-4F7B-8903-C60F6C798857}" dt="2020-09-21T15:01:47.626" v="5201" actId="20577"/>
          <ac:spMkLst>
            <pc:docMk/>
            <pc:sldMk cId="4292198132" sldId="284"/>
            <ac:spMk id="39" creationId="{B5F0D60F-4DFB-4FB8-97A6-77B628F08ED9}"/>
          </ac:spMkLst>
        </pc:spChg>
        <pc:spChg chg="add mod">
          <ac:chgData name="Nick" userId="ae21ca00-bd2c-4e7d-8eac-c958da960b70" providerId="ADAL" clId="{AD132D94-67B0-4F7B-8903-C60F6C798857}" dt="2020-09-21T15:01:55.122" v="5205" actId="20577"/>
          <ac:spMkLst>
            <pc:docMk/>
            <pc:sldMk cId="4292198132" sldId="284"/>
            <ac:spMk id="41" creationId="{6B9631A9-3776-4AD0-B681-4A68FFED86EF}"/>
          </ac:spMkLst>
        </pc:spChg>
        <pc:spChg chg="add mod">
          <ac:chgData name="Nick" userId="ae21ca00-bd2c-4e7d-8eac-c958da960b70" providerId="ADAL" clId="{AD132D94-67B0-4F7B-8903-C60F6C798857}" dt="2020-09-21T15:02:09.212" v="5217" actId="1036"/>
          <ac:spMkLst>
            <pc:docMk/>
            <pc:sldMk cId="4292198132" sldId="284"/>
            <ac:spMk id="43" creationId="{E4D1F2B0-FB6D-4152-90A0-B68301F15CBD}"/>
          </ac:spMkLst>
        </pc:spChg>
        <pc:spChg chg="add mod">
          <ac:chgData name="Nick" userId="ae21ca00-bd2c-4e7d-8eac-c958da960b70" providerId="ADAL" clId="{AD132D94-67B0-4F7B-8903-C60F6C798857}" dt="2020-09-21T15:02:54.898" v="5223" actId="20577"/>
          <ac:spMkLst>
            <pc:docMk/>
            <pc:sldMk cId="4292198132" sldId="284"/>
            <ac:spMk id="45" creationId="{1FA5C46E-538F-4F3F-9B36-6897CE619332}"/>
          </ac:spMkLst>
        </pc:spChg>
        <pc:picChg chg="mod modCrop">
          <ac:chgData name="Nick" userId="ae21ca00-bd2c-4e7d-8eac-c958da960b70" providerId="ADAL" clId="{AD132D94-67B0-4F7B-8903-C60F6C798857}" dt="2020-09-21T15:03:07.169" v="5224" actId="732"/>
          <ac:picMkLst>
            <pc:docMk/>
            <pc:sldMk cId="4292198132" sldId="284"/>
            <ac:picMk id="4" creationId="{CBE7A88C-5C7E-4308-96B3-195812EA5D65}"/>
          </ac:picMkLst>
        </pc:picChg>
        <pc:picChg chg="mod">
          <ac:chgData name="Nick" userId="ae21ca00-bd2c-4e7d-8eac-c958da960b70" providerId="ADAL" clId="{AD132D94-67B0-4F7B-8903-C60F6C798857}" dt="2020-09-21T13:09:49.762" v="3019" actId="1076"/>
          <ac:picMkLst>
            <pc:docMk/>
            <pc:sldMk cId="4292198132" sldId="284"/>
            <ac:picMk id="7" creationId="{38262504-5C9C-4F30-8799-6E81A6309DAE}"/>
          </ac:picMkLst>
        </pc:picChg>
        <pc:picChg chg="add mod">
          <ac:chgData name="Nick" userId="ae21ca00-bd2c-4e7d-8eac-c958da960b70" providerId="ADAL" clId="{AD132D94-67B0-4F7B-8903-C60F6C798857}" dt="2020-09-21T14:38:37.456" v="4762" actId="1076"/>
          <ac:picMkLst>
            <pc:docMk/>
            <pc:sldMk cId="4292198132" sldId="284"/>
            <ac:picMk id="11" creationId="{E77BD167-085C-451B-825B-62C7601CA97A}"/>
          </ac:picMkLst>
        </pc:picChg>
        <pc:picChg chg="add mod">
          <ac:chgData name="Nick" userId="ae21ca00-bd2c-4e7d-8eac-c958da960b70" providerId="ADAL" clId="{AD132D94-67B0-4F7B-8903-C60F6C798857}" dt="2020-09-21T14:38:01.349" v="4756" actId="1076"/>
          <ac:picMkLst>
            <pc:docMk/>
            <pc:sldMk cId="4292198132" sldId="284"/>
            <ac:picMk id="12" creationId="{A9766394-F176-4AB0-86DC-30D5FA886F32}"/>
          </ac:picMkLst>
        </pc:picChg>
      </pc:sldChg>
      <pc:sldChg chg="addSp delSp modSp mod">
        <pc:chgData name="Nick" userId="ae21ca00-bd2c-4e7d-8eac-c958da960b70" providerId="ADAL" clId="{AD132D94-67B0-4F7B-8903-C60F6C798857}" dt="2020-09-21T20:20:48.767" v="5471" actId="20577"/>
        <pc:sldMkLst>
          <pc:docMk/>
          <pc:sldMk cId="3987085804" sldId="285"/>
        </pc:sldMkLst>
        <pc:spChg chg="add mod">
          <ac:chgData name="Nick" userId="ae21ca00-bd2c-4e7d-8eac-c958da960b70" providerId="ADAL" clId="{AD132D94-67B0-4F7B-8903-C60F6C798857}" dt="2020-09-21T20:15:07.457" v="5450" actId="6549"/>
          <ac:spMkLst>
            <pc:docMk/>
            <pc:sldMk cId="3987085804" sldId="285"/>
            <ac:spMk id="2" creationId="{C9EF472C-CDEA-413C-829D-CB91A70941B5}"/>
          </ac:spMkLst>
        </pc:spChg>
        <pc:spChg chg="add mod">
          <ac:chgData name="Nick" userId="ae21ca00-bd2c-4e7d-8eac-c958da960b70" providerId="ADAL" clId="{AD132D94-67B0-4F7B-8903-C60F6C798857}" dt="2020-09-21T20:20:48.767" v="5471" actId="20577"/>
          <ac:spMkLst>
            <pc:docMk/>
            <pc:sldMk cId="3987085804" sldId="285"/>
            <ac:spMk id="4" creationId="{FB9A7F1C-F25B-45A0-95A9-2DFD98CA5C0E}"/>
          </ac:spMkLst>
        </pc:spChg>
        <pc:spChg chg="add del mod">
          <ac:chgData name="Nick" userId="ae21ca00-bd2c-4e7d-8eac-c958da960b70" providerId="ADAL" clId="{AD132D94-67B0-4F7B-8903-C60F6C798857}" dt="2020-09-21T20:08:11.326" v="5434" actId="478"/>
          <ac:spMkLst>
            <pc:docMk/>
            <pc:sldMk cId="3987085804" sldId="285"/>
            <ac:spMk id="10" creationId="{8A99C203-D4BB-461E-BB4D-C4C9F0259FAF}"/>
          </ac:spMkLst>
        </pc:spChg>
        <pc:spChg chg="mod">
          <ac:chgData name="Nick" userId="ae21ca00-bd2c-4e7d-8eac-c958da960b70" providerId="ADAL" clId="{AD132D94-67B0-4F7B-8903-C60F6C798857}" dt="2020-09-21T20:14:46.757" v="5441" actId="14100"/>
          <ac:spMkLst>
            <pc:docMk/>
            <pc:sldMk cId="3987085804" sldId="285"/>
            <ac:spMk id="11" creationId="{F10A2394-4FF2-4933-8D62-54DED7C08B3B}"/>
          </ac:spMkLst>
        </pc:spChg>
        <pc:spChg chg="add del mod">
          <ac:chgData name="Nick" userId="ae21ca00-bd2c-4e7d-8eac-c958da960b70" providerId="ADAL" clId="{AD132D94-67B0-4F7B-8903-C60F6C798857}" dt="2020-09-21T20:08:11.326" v="5434" actId="478"/>
          <ac:spMkLst>
            <pc:docMk/>
            <pc:sldMk cId="3987085804" sldId="285"/>
            <ac:spMk id="12" creationId="{E43F44F8-93F7-4854-8DE3-BC3EBB833103}"/>
          </ac:spMkLst>
        </pc:spChg>
        <pc:spChg chg="mod">
          <ac:chgData name="Nick" userId="ae21ca00-bd2c-4e7d-8eac-c958da960b70" providerId="ADAL" clId="{AD132D94-67B0-4F7B-8903-C60F6C798857}" dt="2020-09-21T20:15:14.288" v="5451" actId="14100"/>
          <ac:spMkLst>
            <pc:docMk/>
            <pc:sldMk cId="3987085804" sldId="285"/>
            <ac:spMk id="13" creationId="{BEB7B7A6-FE9A-41B3-A386-33B060657795}"/>
          </ac:spMkLst>
        </pc:spChg>
        <pc:spChg chg="mod">
          <ac:chgData name="Nick" userId="ae21ca00-bd2c-4e7d-8eac-c958da960b70" providerId="ADAL" clId="{AD132D94-67B0-4F7B-8903-C60F6C798857}" dt="2020-09-21T20:07:23.101" v="5428" actId="1076"/>
          <ac:spMkLst>
            <pc:docMk/>
            <pc:sldMk cId="3987085804" sldId="285"/>
            <ac:spMk id="15" creationId="{CA10CFA6-D97E-4128-B230-80FB2C5938BC}"/>
          </ac:spMkLst>
        </pc:spChg>
        <pc:picChg chg="del">
          <ac:chgData name="Nick" userId="ae21ca00-bd2c-4e7d-8eac-c958da960b70" providerId="ADAL" clId="{AD132D94-67B0-4F7B-8903-C60F6C798857}" dt="2020-09-21T14:46:17.528" v="4990" actId="478"/>
          <ac:picMkLst>
            <pc:docMk/>
            <pc:sldMk cId="3987085804" sldId="285"/>
            <ac:picMk id="2" creationId="{B67E5AA9-E680-4478-9E6D-3BB05D31EDEA}"/>
          </ac:picMkLst>
        </pc:picChg>
        <pc:cxnChg chg="add del mod">
          <ac:chgData name="Nick" userId="ae21ca00-bd2c-4e7d-8eac-c958da960b70" providerId="ADAL" clId="{AD132D94-67B0-4F7B-8903-C60F6C798857}" dt="2020-09-21T20:08:11.326" v="5434" actId="478"/>
          <ac:cxnSpMkLst>
            <pc:docMk/>
            <pc:sldMk cId="3987085804" sldId="285"/>
            <ac:cxnSpMk id="14" creationId="{040ED0A4-F972-4D86-8A75-1C2A808A742E}"/>
          </ac:cxnSpMkLst>
        </pc:cxnChg>
        <pc:cxnChg chg="add del mod">
          <ac:chgData name="Nick" userId="ae21ca00-bd2c-4e7d-8eac-c958da960b70" providerId="ADAL" clId="{AD132D94-67B0-4F7B-8903-C60F6C798857}" dt="2020-09-21T20:08:11.326" v="5434" actId="478"/>
          <ac:cxnSpMkLst>
            <pc:docMk/>
            <pc:sldMk cId="3987085804" sldId="285"/>
            <ac:cxnSpMk id="16" creationId="{3A9E79DE-733A-422B-AEAD-C94EE1086DF0}"/>
          </ac:cxnSpMkLst>
        </pc:cxnChg>
        <pc:cxnChg chg="add del mod">
          <ac:chgData name="Nick" userId="ae21ca00-bd2c-4e7d-8eac-c958da960b70" providerId="ADAL" clId="{AD132D94-67B0-4F7B-8903-C60F6C798857}" dt="2020-09-21T20:08:11.326" v="5434" actId="478"/>
          <ac:cxnSpMkLst>
            <pc:docMk/>
            <pc:sldMk cId="3987085804" sldId="285"/>
            <ac:cxnSpMk id="18" creationId="{5F9F41AE-39E1-488C-B6BD-23E1CEE5E74D}"/>
          </ac:cxnSpMkLst>
        </pc:cxnChg>
        <pc:cxnChg chg="add del mod">
          <ac:chgData name="Nick" userId="ae21ca00-bd2c-4e7d-8eac-c958da960b70" providerId="ADAL" clId="{AD132D94-67B0-4F7B-8903-C60F6C798857}" dt="2020-09-21T20:08:11.326" v="5434" actId="478"/>
          <ac:cxnSpMkLst>
            <pc:docMk/>
            <pc:sldMk cId="3987085804" sldId="285"/>
            <ac:cxnSpMk id="19" creationId="{E4BA3A20-83E8-46E1-AE9E-F8CD096F98D0}"/>
          </ac:cxnSpMkLst>
        </pc:cxnChg>
      </pc:sldChg>
      <pc:sldChg chg="addSp delSp modSp mod">
        <pc:chgData name="Nick" userId="ae21ca00-bd2c-4e7d-8eac-c958da960b70" providerId="ADAL" clId="{AD132D94-67B0-4F7B-8903-C60F6C798857}" dt="2020-09-21T14:42:45.512" v="4917" actId="1076"/>
        <pc:sldMkLst>
          <pc:docMk/>
          <pc:sldMk cId="3749376832" sldId="286"/>
        </pc:sldMkLst>
        <pc:spChg chg="add del">
          <ac:chgData name="Nick" userId="ae21ca00-bd2c-4e7d-8eac-c958da960b70" providerId="ADAL" clId="{AD132D94-67B0-4F7B-8903-C60F6C798857}" dt="2020-09-21T13:19:16.818" v="3033" actId="478"/>
          <ac:spMkLst>
            <pc:docMk/>
            <pc:sldMk cId="3749376832" sldId="286"/>
            <ac:spMk id="2" creationId="{D92FD88C-CD87-46E4-B6CA-12F4653BC250}"/>
          </ac:spMkLst>
        </pc:spChg>
        <pc:spChg chg="mod">
          <ac:chgData name="Nick" userId="ae21ca00-bd2c-4e7d-8eac-c958da960b70" providerId="ADAL" clId="{AD132D94-67B0-4F7B-8903-C60F6C798857}" dt="2020-09-21T14:40:26.364" v="4787" actId="20577"/>
          <ac:spMkLst>
            <pc:docMk/>
            <pc:sldMk cId="3749376832" sldId="286"/>
            <ac:spMk id="3" creationId="{4840644B-4F93-42F6-B053-B4B3C25C1570}"/>
          </ac:spMkLst>
        </pc:spChg>
        <pc:spChg chg="mod">
          <ac:chgData name="Nick" userId="ae21ca00-bd2c-4e7d-8eac-c958da960b70" providerId="ADAL" clId="{AD132D94-67B0-4F7B-8903-C60F6C798857}" dt="2020-09-21T14:42:00.402" v="4841" actId="14100"/>
          <ac:spMkLst>
            <pc:docMk/>
            <pc:sldMk cId="3749376832" sldId="286"/>
            <ac:spMk id="8" creationId="{0052AAE6-9B74-4E88-A1BB-3628E6741C90}"/>
          </ac:spMkLst>
        </pc:spChg>
        <pc:spChg chg="mod">
          <ac:chgData name="Nick" userId="ae21ca00-bd2c-4e7d-8eac-c958da960b70" providerId="ADAL" clId="{AD132D94-67B0-4F7B-8903-C60F6C798857}" dt="2020-09-21T14:42:36.623" v="4915" actId="1076"/>
          <ac:spMkLst>
            <pc:docMk/>
            <pc:sldMk cId="3749376832" sldId="286"/>
            <ac:spMk id="20" creationId="{127EB708-834A-4F44-9100-902051783142}"/>
          </ac:spMkLst>
        </pc:spChg>
        <pc:spChg chg="mod">
          <ac:chgData name="Nick" userId="ae21ca00-bd2c-4e7d-8eac-c958da960b70" providerId="ADAL" clId="{AD132D94-67B0-4F7B-8903-C60F6C798857}" dt="2020-09-21T14:42:45.512" v="4917" actId="1076"/>
          <ac:spMkLst>
            <pc:docMk/>
            <pc:sldMk cId="3749376832" sldId="286"/>
            <ac:spMk id="26" creationId="{9B7A7767-3593-42BA-8B1E-0F5441870281}"/>
          </ac:spMkLst>
        </pc:spChg>
        <pc:cxnChg chg="mod">
          <ac:chgData name="Nick" userId="ae21ca00-bd2c-4e7d-8eac-c958da960b70" providerId="ADAL" clId="{AD132D94-67B0-4F7B-8903-C60F6C798857}" dt="2020-09-21T14:40:34.798" v="4789" actId="14100"/>
          <ac:cxnSpMkLst>
            <pc:docMk/>
            <pc:sldMk cId="3749376832" sldId="286"/>
            <ac:cxnSpMk id="5" creationId="{62F73AC7-BEC3-4C9C-91F2-AC0ABD64272C}"/>
          </ac:cxnSpMkLst>
        </pc:cxnChg>
      </pc:sldChg>
      <pc:sldChg chg="addSp modSp mod">
        <pc:chgData name="Nick" userId="ae21ca00-bd2c-4e7d-8eac-c958da960b70" providerId="ADAL" clId="{AD132D94-67B0-4F7B-8903-C60F6C798857}" dt="2020-09-21T14:51:59.289" v="5064" actId="1036"/>
        <pc:sldMkLst>
          <pc:docMk/>
          <pc:sldMk cId="1116929998" sldId="287"/>
        </pc:sldMkLst>
        <pc:spChg chg="add mod">
          <ac:chgData name="Nick" userId="ae21ca00-bd2c-4e7d-8eac-c958da960b70" providerId="ADAL" clId="{AD132D94-67B0-4F7B-8903-C60F6C798857}" dt="2020-09-21T14:51:27.152" v="5047" actId="164"/>
          <ac:spMkLst>
            <pc:docMk/>
            <pc:sldMk cId="1116929998" sldId="287"/>
            <ac:spMk id="4" creationId="{89A01C3E-3159-4557-B9AF-5ADC1D4B6E25}"/>
          </ac:spMkLst>
        </pc:spChg>
        <pc:spChg chg="add mod">
          <ac:chgData name="Nick" userId="ae21ca00-bd2c-4e7d-8eac-c958da960b70" providerId="ADAL" clId="{AD132D94-67B0-4F7B-8903-C60F6C798857}" dt="2020-09-21T14:51:27.152" v="5047" actId="164"/>
          <ac:spMkLst>
            <pc:docMk/>
            <pc:sldMk cId="1116929998" sldId="287"/>
            <ac:spMk id="6" creationId="{D1DDDD7E-87A4-4199-92B2-D8AC23976673}"/>
          </ac:spMkLst>
        </pc:spChg>
        <pc:spChg chg="mod">
          <ac:chgData name="Nick" userId="ae21ca00-bd2c-4e7d-8eac-c958da960b70" providerId="ADAL" clId="{AD132D94-67B0-4F7B-8903-C60F6C798857}" dt="2020-09-21T14:50:17.270" v="5032" actId="404"/>
          <ac:spMkLst>
            <pc:docMk/>
            <pc:sldMk cId="1116929998" sldId="287"/>
            <ac:spMk id="8" creationId="{2B40385E-A031-43C9-9F89-03C685B92958}"/>
          </ac:spMkLst>
        </pc:spChg>
        <pc:spChg chg="mod">
          <ac:chgData name="Nick" userId="ae21ca00-bd2c-4e7d-8eac-c958da960b70" providerId="ADAL" clId="{AD132D94-67B0-4F7B-8903-C60F6C798857}" dt="2020-09-21T14:50:17.270" v="5032" actId="404"/>
          <ac:spMkLst>
            <pc:docMk/>
            <pc:sldMk cId="1116929998" sldId="287"/>
            <ac:spMk id="10" creationId="{733303B3-8FAE-42BF-9C9E-E46B2551CF9A}"/>
          </ac:spMkLst>
        </pc:spChg>
        <pc:spChg chg="mod">
          <ac:chgData name="Nick" userId="ae21ca00-bd2c-4e7d-8eac-c958da960b70" providerId="ADAL" clId="{AD132D94-67B0-4F7B-8903-C60F6C798857}" dt="2020-09-21T14:50:17.270" v="5032" actId="404"/>
          <ac:spMkLst>
            <pc:docMk/>
            <pc:sldMk cId="1116929998" sldId="287"/>
            <ac:spMk id="13" creationId="{D5EB7FDC-FE0C-48C5-94A7-DAE1E880AC20}"/>
          </ac:spMkLst>
        </pc:spChg>
        <pc:spChg chg="mod">
          <ac:chgData name="Nick" userId="ae21ca00-bd2c-4e7d-8eac-c958da960b70" providerId="ADAL" clId="{AD132D94-67B0-4F7B-8903-C60F6C798857}" dt="2020-09-21T14:50:17.270" v="5032" actId="404"/>
          <ac:spMkLst>
            <pc:docMk/>
            <pc:sldMk cId="1116929998" sldId="287"/>
            <ac:spMk id="14" creationId="{582F8184-C1DD-4437-B163-C2F5D60697E2}"/>
          </ac:spMkLst>
        </pc:spChg>
        <pc:spChg chg="mod">
          <ac:chgData name="Nick" userId="ae21ca00-bd2c-4e7d-8eac-c958da960b70" providerId="ADAL" clId="{AD132D94-67B0-4F7B-8903-C60F6C798857}" dt="2020-09-21T14:50:17.270" v="5032" actId="404"/>
          <ac:spMkLst>
            <pc:docMk/>
            <pc:sldMk cId="1116929998" sldId="287"/>
            <ac:spMk id="15" creationId="{6889AEF1-2A00-410D-BB36-05F5EFA5C51D}"/>
          </ac:spMkLst>
        </pc:spChg>
        <pc:spChg chg="mod">
          <ac:chgData name="Nick" userId="ae21ca00-bd2c-4e7d-8eac-c958da960b70" providerId="ADAL" clId="{AD132D94-67B0-4F7B-8903-C60F6C798857}" dt="2020-09-21T14:50:17.270" v="5032" actId="404"/>
          <ac:spMkLst>
            <pc:docMk/>
            <pc:sldMk cId="1116929998" sldId="287"/>
            <ac:spMk id="16" creationId="{61EF6C12-D4A4-4F7A-BA73-1B7A2C828017}"/>
          </ac:spMkLst>
        </pc:spChg>
        <pc:spChg chg="mod">
          <ac:chgData name="Nick" userId="ae21ca00-bd2c-4e7d-8eac-c958da960b70" providerId="ADAL" clId="{AD132D94-67B0-4F7B-8903-C60F6C798857}" dt="2020-09-21T14:50:17.270" v="5032" actId="404"/>
          <ac:spMkLst>
            <pc:docMk/>
            <pc:sldMk cId="1116929998" sldId="287"/>
            <ac:spMk id="17" creationId="{1B37CD09-6567-497A-979B-F8D0BCA2EB73}"/>
          </ac:spMkLst>
        </pc:spChg>
        <pc:spChg chg="mod">
          <ac:chgData name="Nick" userId="ae21ca00-bd2c-4e7d-8eac-c958da960b70" providerId="ADAL" clId="{AD132D94-67B0-4F7B-8903-C60F6C798857}" dt="2020-09-21T14:50:17.270" v="5032" actId="404"/>
          <ac:spMkLst>
            <pc:docMk/>
            <pc:sldMk cId="1116929998" sldId="287"/>
            <ac:spMk id="18" creationId="{43A41845-0822-4149-A116-2AC3AA32DF3F}"/>
          </ac:spMkLst>
        </pc:spChg>
        <pc:spChg chg="mod">
          <ac:chgData name="Nick" userId="ae21ca00-bd2c-4e7d-8eac-c958da960b70" providerId="ADAL" clId="{AD132D94-67B0-4F7B-8903-C60F6C798857}" dt="2020-09-21T14:50:17.270" v="5032" actId="404"/>
          <ac:spMkLst>
            <pc:docMk/>
            <pc:sldMk cId="1116929998" sldId="287"/>
            <ac:spMk id="19" creationId="{6B2A9DDB-4632-4ED0-8921-5DF3462DCB62}"/>
          </ac:spMkLst>
        </pc:spChg>
        <pc:spChg chg="mod">
          <ac:chgData name="Nick" userId="ae21ca00-bd2c-4e7d-8eac-c958da960b70" providerId="ADAL" clId="{AD132D94-67B0-4F7B-8903-C60F6C798857}" dt="2020-09-21T14:50:17.270" v="5032" actId="404"/>
          <ac:spMkLst>
            <pc:docMk/>
            <pc:sldMk cId="1116929998" sldId="287"/>
            <ac:spMk id="20" creationId="{F86A7ABA-EEDF-46AC-A272-9B3A82F4062F}"/>
          </ac:spMkLst>
        </pc:spChg>
        <pc:spChg chg="mod">
          <ac:chgData name="Nick" userId="ae21ca00-bd2c-4e7d-8eac-c958da960b70" providerId="ADAL" clId="{AD132D94-67B0-4F7B-8903-C60F6C798857}" dt="2020-09-21T14:50:17.270" v="5032" actId="404"/>
          <ac:spMkLst>
            <pc:docMk/>
            <pc:sldMk cId="1116929998" sldId="287"/>
            <ac:spMk id="21" creationId="{60053101-176D-4E2E-BA87-318890E57EE5}"/>
          </ac:spMkLst>
        </pc:spChg>
        <pc:spChg chg="mod">
          <ac:chgData name="Nick" userId="ae21ca00-bd2c-4e7d-8eac-c958da960b70" providerId="ADAL" clId="{AD132D94-67B0-4F7B-8903-C60F6C798857}" dt="2020-09-21T14:50:17.270" v="5032" actId="404"/>
          <ac:spMkLst>
            <pc:docMk/>
            <pc:sldMk cId="1116929998" sldId="287"/>
            <ac:spMk id="22" creationId="{F10B437E-8011-4EFC-8687-0489F54620C6}"/>
          </ac:spMkLst>
        </pc:spChg>
        <pc:grpChg chg="add mod">
          <ac:chgData name="Nick" userId="ae21ca00-bd2c-4e7d-8eac-c958da960b70" providerId="ADAL" clId="{AD132D94-67B0-4F7B-8903-C60F6C798857}" dt="2020-09-21T14:51:27.152" v="5047" actId="164"/>
          <ac:grpSpMkLst>
            <pc:docMk/>
            <pc:sldMk cId="1116929998" sldId="287"/>
            <ac:grpSpMk id="7" creationId="{4FD3AE15-CF59-4213-BD40-0C8AC02DDC92}"/>
          </ac:grpSpMkLst>
        </pc:grpChg>
        <pc:grpChg chg="add mod">
          <ac:chgData name="Nick" userId="ae21ca00-bd2c-4e7d-8eac-c958da960b70" providerId="ADAL" clId="{AD132D94-67B0-4F7B-8903-C60F6C798857}" dt="2020-09-21T14:51:59.289" v="5064" actId="1036"/>
          <ac:grpSpMkLst>
            <pc:docMk/>
            <pc:sldMk cId="1116929998" sldId="287"/>
            <ac:grpSpMk id="24" creationId="{3E4F4874-83D5-47A8-A013-97E60848BC28}"/>
          </ac:grpSpMkLst>
        </pc:grpChg>
        <pc:picChg chg="add mod">
          <ac:chgData name="Nick" userId="ae21ca00-bd2c-4e7d-8eac-c958da960b70" providerId="ADAL" clId="{AD132D94-67B0-4F7B-8903-C60F6C798857}" dt="2020-09-21T14:51:19.041" v="5046" actId="14100"/>
          <ac:picMkLst>
            <pc:docMk/>
            <pc:sldMk cId="1116929998" sldId="287"/>
            <ac:picMk id="2" creationId="{603A6C7A-08CD-4D2C-82B3-4AADDDF8923F}"/>
          </ac:picMkLst>
        </pc:picChg>
        <pc:picChg chg="mod">
          <ac:chgData name="Nick" userId="ae21ca00-bd2c-4e7d-8eac-c958da960b70" providerId="ADAL" clId="{AD132D94-67B0-4F7B-8903-C60F6C798857}" dt="2020-09-21T14:51:59.289" v="5064" actId="1036"/>
          <ac:picMkLst>
            <pc:docMk/>
            <pc:sldMk cId="1116929998" sldId="287"/>
            <ac:picMk id="11" creationId="{E28117F5-1872-4000-B01E-EEAF329C8173}"/>
          </ac:picMkLst>
        </pc:picChg>
        <pc:cxnChg chg="mod">
          <ac:chgData name="Nick" userId="ae21ca00-bd2c-4e7d-8eac-c958da960b70" providerId="ADAL" clId="{AD132D94-67B0-4F7B-8903-C60F6C798857}" dt="2020-09-21T14:49:57.586" v="5020"/>
          <ac:cxnSpMkLst>
            <pc:docMk/>
            <pc:sldMk cId="1116929998" sldId="287"/>
            <ac:cxnSpMk id="12" creationId="{DB7C4F8C-F9BE-4090-98A1-F59FEDF8CDA7}"/>
          </ac:cxnSpMkLst>
        </pc:cxnChg>
      </pc:sldChg>
      <pc:sldChg chg="addSp delSp modSp add del mod">
        <pc:chgData name="Nick" userId="ae21ca00-bd2c-4e7d-8eac-c958da960b70" providerId="ADAL" clId="{AD132D94-67B0-4F7B-8903-C60F6C798857}" dt="2020-09-21T14:58:26.479" v="5107" actId="47"/>
        <pc:sldMkLst>
          <pc:docMk/>
          <pc:sldMk cId="1988399474" sldId="289"/>
        </pc:sldMkLst>
        <pc:spChg chg="add">
          <ac:chgData name="Nick" userId="ae21ca00-bd2c-4e7d-8eac-c958da960b70" providerId="ADAL" clId="{AD132D94-67B0-4F7B-8903-C60F6C798857}" dt="2020-09-17T16:23:19.681" v="1404" actId="22"/>
          <ac:spMkLst>
            <pc:docMk/>
            <pc:sldMk cId="1988399474" sldId="289"/>
            <ac:spMk id="6" creationId="{CAF7EAF8-16B9-4C67-8705-AAF97DF2A844}"/>
          </ac:spMkLst>
        </pc:spChg>
        <pc:spChg chg="add">
          <ac:chgData name="Nick" userId="ae21ca00-bd2c-4e7d-8eac-c958da960b70" providerId="ADAL" clId="{AD132D94-67B0-4F7B-8903-C60F6C798857}" dt="2020-09-17T16:23:19.681" v="1404" actId="22"/>
          <ac:spMkLst>
            <pc:docMk/>
            <pc:sldMk cId="1988399474" sldId="289"/>
            <ac:spMk id="7" creationId="{ED756EEB-27FA-47B9-81A3-21C16BD13E0D}"/>
          </ac:spMkLst>
        </pc:spChg>
        <pc:spChg chg="mod">
          <ac:chgData name="Nick" userId="ae21ca00-bd2c-4e7d-8eac-c958da960b70" providerId="ADAL" clId="{AD132D94-67B0-4F7B-8903-C60F6C798857}" dt="2020-09-17T16:23:29.274" v="1405" actId="207"/>
          <ac:spMkLst>
            <pc:docMk/>
            <pc:sldMk cId="1988399474" sldId="289"/>
            <ac:spMk id="16" creationId="{832085FF-6E7B-4F2E-A118-FB83448922CD}"/>
          </ac:spMkLst>
        </pc:spChg>
        <pc:spChg chg="del">
          <ac:chgData name="Nick" userId="ae21ca00-bd2c-4e7d-8eac-c958da960b70" providerId="ADAL" clId="{AD132D94-67B0-4F7B-8903-C60F6C798857}" dt="2020-09-17T16:23:15.950" v="1402" actId="478"/>
          <ac:spMkLst>
            <pc:docMk/>
            <pc:sldMk cId="1988399474" sldId="289"/>
            <ac:spMk id="18" creationId="{EE2C0B26-9726-4536-B167-387F17DFBBF5}"/>
          </ac:spMkLst>
        </pc:spChg>
        <pc:spChg chg="del">
          <ac:chgData name="Nick" userId="ae21ca00-bd2c-4e7d-8eac-c958da960b70" providerId="ADAL" clId="{AD132D94-67B0-4F7B-8903-C60F6C798857}" dt="2020-09-17T16:23:19.318" v="1403" actId="478"/>
          <ac:spMkLst>
            <pc:docMk/>
            <pc:sldMk cId="1988399474" sldId="289"/>
            <ac:spMk id="20" creationId="{897A6116-DCA3-479E-B4A1-403F02DE6E95}"/>
          </ac:spMkLst>
        </pc:spChg>
        <pc:spChg chg="mod">
          <ac:chgData name="Nick" userId="ae21ca00-bd2c-4e7d-8eac-c958da960b70" providerId="ADAL" clId="{AD132D94-67B0-4F7B-8903-C60F6C798857}" dt="2020-09-17T16:23:32.272" v="1406" actId="207"/>
          <ac:spMkLst>
            <pc:docMk/>
            <pc:sldMk cId="1988399474" sldId="289"/>
            <ac:spMk id="22" creationId="{5C634A91-DAB6-4789-892F-D5BF45CC804C}"/>
          </ac:spMkLst>
        </pc:spChg>
        <pc:picChg chg="add">
          <ac:chgData name="Nick" userId="ae21ca00-bd2c-4e7d-8eac-c958da960b70" providerId="ADAL" clId="{AD132D94-67B0-4F7B-8903-C60F6C798857}" dt="2020-09-17T16:23:19.681" v="1404" actId="22"/>
          <ac:picMkLst>
            <pc:docMk/>
            <pc:sldMk cId="1988399474" sldId="289"/>
            <ac:picMk id="2" creationId="{6574B192-341A-40E2-BF62-0D4DD2EBED5D}"/>
          </ac:picMkLst>
        </pc:picChg>
        <pc:picChg chg="add">
          <ac:chgData name="Nick" userId="ae21ca00-bd2c-4e7d-8eac-c958da960b70" providerId="ADAL" clId="{AD132D94-67B0-4F7B-8903-C60F6C798857}" dt="2020-09-17T16:23:19.681" v="1404" actId="22"/>
          <ac:picMkLst>
            <pc:docMk/>
            <pc:sldMk cId="1988399474" sldId="289"/>
            <ac:picMk id="4" creationId="{164C8FB0-B6FA-4CCC-9D93-E3E32BBB262F}"/>
          </ac:picMkLst>
        </pc:picChg>
      </pc:sldChg>
      <pc:sldChg chg="new del">
        <pc:chgData name="Nick" userId="ae21ca00-bd2c-4e7d-8eac-c958da960b70" providerId="ADAL" clId="{AD132D94-67B0-4F7B-8903-C60F6C798857}" dt="2020-09-21T12:25:30.406" v="2108" actId="2696"/>
        <pc:sldMkLst>
          <pc:docMk/>
          <pc:sldMk cId="1069067657" sldId="290"/>
        </pc:sldMkLst>
      </pc:sldChg>
      <pc:sldChg chg="addSp delSp modSp new mod ord">
        <pc:chgData name="Nick" userId="ae21ca00-bd2c-4e7d-8eac-c958da960b70" providerId="ADAL" clId="{AD132D94-67B0-4F7B-8903-C60F6C798857}" dt="2020-09-21T14:06:52.147" v="4211" actId="164"/>
        <pc:sldMkLst>
          <pc:docMk/>
          <pc:sldMk cId="3245153204" sldId="290"/>
        </pc:sldMkLst>
        <pc:spChg chg="add mod">
          <ac:chgData name="Nick" userId="ae21ca00-bd2c-4e7d-8eac-c958da960b70" providerId="ADAL" clId="{AD132D94-67B0-4F7B-8903-C60F6C798857}" dt="2020-09-21T12:51:06.234" v="2742" actId="20577"/>
          <ac:spMkLst>
            <pc:docMk/>
            <pc:sldMk cId="3245153204" sldId="290"/>
            <ac:spMk id="5" creationId="{EA529392-EA6C-4412-9796-A4C0C7ED0517}"/>
          </ac:spMkLst>
        </pc:spChg>
        <pc:spChg chg="add del mod">
          <ac:chgData name="Nick" userId="ae21ca00-bd2c-4e7d-8eac-c958da960b70" providerId="ADAL" clId="{AD132D94-67B0-4F7B-8903-C60F6C798857}" dt="2020-09-21T14:03:53.325" v="4146" actId="478"/>
          <ac:spMkLst>
            <pc:docMk/>
            <pc:sldMk cId="3245153204" sldId="290"/>
            <ac:spMk id="9" creationId="{055408FE-1C22-49D7-9CA0-CA4378690A26}"/>
          </ac:spMkLst>
        </pc:spChg>
        <pc:spChg chg="add mod">
          <ac:chgData name="Nick" userId="ae21ca00-bd2c-4e7d-8eac-c958da960b70" providerId="ADAL" clId="{AD132D94-67B0-4F7B-8903-C60F6C798857}" dt="2020-09-21T14:06:52.147" v="4211" actId="164"/>
          <ac:spMkLst>
            <pc:docMk/>
            <pc:sldMk cId="3245153204" sldId="290"/>
            <ac:spMk id="10" creationId="{41C3E83D-E333-4AEB-8062-F48C2B44445F}"/>
          </ac:spMkLst>
        </pc:spChg>
        <pc:spChg chg="add mod">
          <ac:chgData name="Nick" userId="ae21ca00-bd2c-4e7d-8eac-c958da960b70" providerId="ADAL" clId="{AD132D94-67B0-4F7B-8903-C60F6C798857}" dt="2020-09-21T14:06:52.147" v="4211" actId="164"/>
          <ac:spMkLst>
            <pc:docMk/>
            <pc:sldMk cId="3245153204" sldId="290"/>
            <ac:spMk id="20" creationId="{BFA8106C-4D60-48D1-8DB9-8AC5FD2CBEB3}"/>
          </ac:spMkLst>
        </pc:spChg>
        <pc:grpChg chg="add mod">
          <ac:chgData name="Nick" userId="ae21ca00-bd2c-4e7d-8eac-c958da960b70" providerId="ADAL" clId="{AD132D94-67B0-4F7B-8903-C60F6C798857}" dt="2020-09-21T14:06:52.147" v="4211" actId="164"/>
          <ac:grpSpMkLst>
            <pc:docMk/>
            <pc:sldMk cId="3245153204" sldId="290"/>
            <ac:grpSpMk id="21" creationId="{A53ED822-7EA4-40E4-8466-B7B986273474}"/>
          </ac:grpSpMkLst>
        </pc:grpChg>
        <pc:picChg chg="add del mod">
          <ac:chgData name="Nick" userId="ae21ca00-bd2c-4e7d-8eac-c958da960b70" providerId="ADAL" clId="{AD132D94-67B0-4F7B-8903-C60F6C798857}" dt="2020-09-21T14:06:39.423" v="4209" actId="478"/>
          <ac:picMkLst>
            <pc:docMk/>
            <pc:sldMk cId="3245153204" sldId="290"/>
            <ac:picMk id="3" creationId="{B1968FDE-5BD3-48D9-8464-0FF58A913CB1}"/>
          </ac:picMkLst>
        </pc:picChg>
        <pc:cxnChg chg="add mod">
          <ac:chgData name="Nick" userId="ae21ca00-bd2c-4e7d-8eac-c958da960b70" providerId="ADAL" clId="{AD132D94-67B0-4F7B-8903-C60F6C798857}" dt="2020-09-21T12:51:24.105" v="2745" actId="14100"/>
          <ac:cxnSpMkLst>
            <pc:docMk/>
            <pc:sldMk cId="3245153204" sldId="290"/>
            <ac:cxnSpMk id="6" creationId="{4FBFE032-A46D-429E-A66F-594FD485357D}"/>
          </ac:cxnSpMkLst>
        </pc:cxnChg>
        <pc:cxnChg chg="add mod">
          <ac:chgData name="Nick" userId="ae21ca00-bd2c-4e7d-8eac-c958da960b70" providerId="ADAL" clId="{AD132D94-67B0-4F7B-8903-C60F6C798857}" dt="2020-09-21T14:06:52.147" v="4211" actId="164"/>
          <ac:cxnSpMkLst>
            <pc:docMk/>
            <pc:sldMk cId="3245153204" sldId="290"/>
            <ac:cxnSpMk id="12" creationId="{F850D427-59BF-40E3-89B7-C36E5BB2D8AE}"/>
          </ac:cxnSpMkLst>
        </pc:cxnChg>
        <pc:cxnChg chg="add mod">
          <ac:chgData name="Nick" userId="ae21ca00-bd2c-4e7d-8eac-c958da960b70" providerId="ADAL" clId="{AD132D94-67B0-4F7B-8903-C60F6C798857}" dt="2020-09-21T14:06:52.147" v="4211" actId="164"/>
          <ac:cxnSpMkLst>
            <pc:docMk/>
            <pc:sldMk cId="3245153204" sldId="290"/>
            <ac:cxnSpMk id="13" creationId="{F2977AE4-433B-4604-954F-860C5DCD9A64}"/>
          </ac:cxnSpMkLst>
        </pc:cxnChg>
        <pc:cxnChg chg="add mod">
          <ac:chgData name="Nick" userId="ae21ca00-bd2c-4e7d-8eac-c958da960b70" providerId="ADAL" clId="{AD132D94-67B0-4F7B-8903-C60F6C798857}" dt="2020-09-21T14:06:52.147" v="4211" actId="164"/>
          <ac:cxnSpMkLst>
            <pc:docMk/>
            <pc:sldMk cId="3245153204" sldId="290"/>
            <ac:cxnSpMk id="15" creationId="{3C010E10-C4F7-40C7-B0E8-0C175AF626C8}"/>
          </ac:cxnSpMkLst>
        </pc:cxnChg>
        <pc:cxnChg chg="add mod">
          <ac:chgData name="Nick" userId="ae21ca00-bd2c-4e7d-8eac-c958da960b70" providerId="ADAL" clId="{AD132D94-67B0-4F7B-8903-C60F6C798857}" dt="2020-09-21T14:06:52.147" v="4211" actId="164"/>
          <ac:cxnSpMkLst>
            <pc:docMk/>
            <pc:sldMk cId="3245153204" sldId="290"/>
            <ac:cxnSpMk id="17" creationId="{695275B4-1436-46F1-B8EB-0A06DDA71D06}"/>
          </ac:cxnSpMkLst>
        </pc:cxnChg>
      </pc:sldChg>
      <pc:sldChg chg="addSp delSp modSp add mod">
        <pc:chgData name="Nick" userId="ae21ca00-bd2c-4e7d-8eac-c958da960b70" providerId="ADAL" clId="{AD132D94-67B0-4F7B-8903-C60F6C798857}" dt="2020-09-21T14:12:20.159" v="4286" actId="1076"/>
        <pc:sldMkLst>
          <pc:docMk/>
          <pc:sldMk cId="2677957334" sldId="291"/>
        </pc:sldMkLst>
        <pc:spChg chg="add mod">
          <ac:chgData name="Nick" userId="ae21ca00-bd2c-4e7d-8eac-c958da960b70" providerId="ADAL" clId="{AD132D94-67B0-4F7B-8903-C60F6C798857}" dt="2020-09-21T14:12:00.545" v="4281" actId="403"/>
          <ac:spMkLst>
            <pc:docMk/>
            <pc:sldMk cId="2677957334" sldId="291"/>
            <ac:spMk id="11" creationId="{B6913731-0766-48ED-8BBA-380DCC2EA646}"/>
          </ac:spMkLst>
        </pc:spChg>
        <pc:spChg chg="add mod">
          <ac:chgData name="Nick" userId="ae21ca00-bd2c-4e7d-8eac-c958da960b70" providerId="ADAL" clId="{AD132D94-67B0-4F7B-8903-C60F6C798857}" dt="2020-09-21T14:12:20.159" v="4286" actId="1076"/>
          <ac:spMkLst>
            <pc:docMk/>
            <pc:sldMk cId="2677957334" sldId="291"/>
            <ac:spMk id="14" creationId="{C0634E81-2C18-4588-AF6D-D2C8234B0F5D}"/>
          </ac:spMkLst>
        </pc:spChg>
        <pc:spChg chg="mod">
          <ac:chgData name="Nick" userId="ae21ca00-bd2c-4e7d-8eac-c958da960b70" providerId="ADAL" clId="{AD132D94-67B0-4F7B-8903-C60F6C798857}" dt="2020-09-21T14:11:38.783" v="4274" actId="207"/>
          <ac:spMkLst>
            <pc:docMk/>
            <pc:sldMk cId="2677957334" sldId="291"/>
            <ac:spMk id="16" creationId="{832085FF-6E7B-4F2E-A118-FB83448922CD}"/>
          </ac:spMkLst>
        </pc:spChg>
        <pc:spChg chg="del">
          <ac:chgData name="Nick" userId="ae21ca00-bd2c-4e7d-8eac-c958da960b70" providerId="ADAL" clId="{AD132D94-67B0-4F7B-8903-C60F6C798857}" dt="2020-09-21T14:11:44.421" v="4276" actId="478"/>
          <ac:spMkLst>
            <pc:docMk/>
            <pc:sldMk cId="2677957334" sldId="291"/>
            <ac:spMk id="18" creationId="{EE2C0B26-9726-4536-B167-387F17DFBBF5}"/>
          </ac:spMkLst>
        </pc:spChg>
        <pc:spChg chg="del">
          <ac:chgData name="Nick" userId="ae21ca00-bd2c-4e7d-8eac-c958da960b70" providerId="ADAL" clId="{AD132D94-67B0-4F7B-8903-C60F6C798857}" dt="2020-09-21T14:11:46.019" v="4277" actId="478"/>
          <ac:spMkLst>
            <pc:docMk/>
            <pc:sldMk cId="2677957334" sldId="291"/>
            <ac:spMk id="20" creationId="{897A6116-DCA3-479E-B4A1-403F02DE6E95}"/>
          </ac:spMkLst>
        </pc:spChg>
        <pc:spChg chg="mod">
          <ac:chgData name="Nick" userId="ae21ca00-bd2c-4e7d-8eac-c958da960b70" providerId="ADAL" clId="{AD132D94-67B0-4F7B-8903-C60F6C798857}" dt="2020-09-21T14:11:41.166" v="4275" actId="207"/>
          <ac:spMkLst>
            <pc:docMk/>
            <pc:sldMk cId="2677957334" sldId="291"/>
            <ac:spMk id="22" creationId="{5C634A91-DAB6-4789-892F-D5BF45CC804C}"/>
          </ac:spMkLst>
        </pc:spChg>
        <pc:picChg chg="add mod">
          <ac:chgData name="Nick" userId="ae21ca00-bd2c-4e7d-8eac-c958da960b70" providerId="ADAL" clId="{AD132D94-67B0-4F7B-8903-C60F6C798857}" dt="2020-09-21T14:12:03.517" v="4282" actId="1076"/>
          <ac:picMkLst>
            <pc:docMk/>
            <pc:sldMk cId="2677957334" sldId="291"/>
            <ac:picMk id="7" creationId="{A34C6827-ED0F-438E-8046-AE95AE1CC39F}"/>
          </ac:picMkLst>
        </pc:picChg>
        <pc:picChg chg="add mod">
          <ac:chgData name="Nick" userId="ae21ca00-bd2c-4e7d-8eac-c958da960b70" providerId="ADAL" clId="{AD132D94-67B0-4F7B-8903-C60F6C798857}" dt="2020-09-21T14:11:57.986" v="4279" actId="1076"/>
          <ac:picMkLst>
            <pc:docMk/>
            <pc:sldMk cId="2677957334" sldId="291"/>
            <ac:picMk id="8" creationId="{186B29D1-3708-4556-BAB1-A912BC606E81}"/>
          </ac:picMkLst>
        </pc:picChg>
      </pc:sldChg>
      <pc:sldChg chg="add del">
        <pc:chgData name="Nick" userId="ae21ca00-bd2c-4e7d-8eac-c958da960b70" providerId="ADAL" clId="{AD132D94-67B0-4F7B-8903-C60F6C798857}" dt="2020-09-21T10:08:49.903" v="1766" actId="47"/>
        <pc:sldMkLst>
          <pc:docMk/>
          <pc:sldMk cId="1283313820" sldId="721"/>
        </pc:sldMkLst>
      </pc:sldChg>
      <pc:sldChg chg="addSp modSp new del mod">
        <pc:chgData name="Nick" userId="ae21ca00-bd2c-4e7d-8eac-c958da960b70" providerId="ADAL" clId="{AD132D94-67B0-4F7B-8903-C60F6C798857}" dt="2020-09-21T10:31:37.220" v="1887" actId="47"/>
        <pc:sldMkLst>
          <pc:docMk/>
          <pc:sldMk cId="2221146150" sldId="722"/>
        </pc:sldMkLst>
        <pc:spChg chg="mod">
          <ac:chgData name="Nick" userId="ae21ca00-bd2c-4e7d-8eac-c958da960b70" providerId="ADAL" clId="{AD132D94-67B0-4F7B-8903-C60F6C798857}" dt="2020-09-21T10:08:42.555" v="1765"/>
          <ac:spMkLst>
            <pc:docMk/>
            <pc:sldMk cId="2221146150" sldId="722"/>
            <ac:spMk id="3" creationId="{E2990709-03CF-4F87-AAC5-BF287A9393DE}"/>
          </ac:spMkLst>
        </pc:spChg>
        <pc:spChg chg="mod">
          <ac:chgData name="Nick" userId="ae21ca00-bd2c-4e7d-8eac-c958da960b70" providerId="ADAL" clId="{AD132D94-67B0-4F7B-8903-C60F6C798857}" dt="2020-09-21T10:08:42.555" v="1765"/>
          <ac:spMkLst>
            <pc:docMk/>
            <pc:sldMk cId="2221146150" sldId="722"/>
            <ac:spMk id="6" creationId="{F4B7BF2D-1700-4EBD-84DD-9E6CF5B97F6B}"/>
          </ac:spMkLst>
        </pc:spChg>
        <pc:spChg chg="mod">
          <ac:chgData name="Nick" userId="ae21ca00-bd2c-4e7d-8eac-c958da960b70" providerId="ADAL" clId="{AD132D94-67B0-4F7B-8903-C60F6C798857}" dt="2020-09-21T10:08:42.555" v="1765"/>
          <ac:spMkLst>
            <pc:docMk/>
            <pc:sldMk cId="2221146150" sldId="722"/>
            <ac:spMk id="7" creationId="{4B1569FB-F3F3-4F7E-9979-9397BAD4EFEA}"/>
          </ac:spMkLst>
        </pc:spChg>
        <pc:spChg chg="mod">
          <ac:chgData name="Nick" userId="ae21ca00-bd2c-4e7d-8eac-c958da960b70" providerId="ADAL" clId="{AD132D94-67B0-4F7B-8903-C60F6C798857}" dt="2020-09-21T10:08:42.555" v="1765"/>
          <ac:spMkLst>
            <pc:docMk/>
            <pc:sldMk cId="2221146150" sldId="722"/>
            <ac:spMk id="8" creationId="{4A0ECA38-F666-4909-BA44-39B2F5BC148A}"/>
          </ac:spMkLst>
        </pc:spChg>
        <pc:spChg chg="mod">
          <ac:chgData name="Nick" userId="ae21ca00-bd2c-4e7d-8eac-c958da960b70" providerId="ADAL" clId="{AD132D94-67B0-4F7B-8903-C60F6C798857}" dt="2020-09-21T10:08:42.555" v="1765"/>
          <ac:spMkLst>
            <pc:docMk/>
            <pc:sldMk cId="2221146150" sldId="722"/>
            <ac:spMk id="9" creationId="{7FD8CAD9-1C50-4106-A006-C5B9E5304E12}"/>
          </ac:spMkLst>
        </pc:spChg>
        <pc:spChg chg="mod">
          <ac:chgData name="Nick" userId="ae21ca00-bd2c-4e7d-8eac-c958da960b70" providerId="ADAL" clId="{AD132D94-67B0-4F7B-8903-C60F6C798857}" dt="2020-09-21T10:08:42.555" v="1765"/>
          <ac:spMkLst>
            <pc:docMk/>
            <pc:sldMk cId="2221146150" sldId="722"/>
            <ac:spMk id="10" creationId="{CAF541DB-9E8C-476C-8705-F7BC176BF5B9}"/>
          </ac:spMkLst>
        </pc:spChg>
        <pc:spChg chg="mod">
          <ac:chgData name="Nick" userId="ae21ca00-bd2c-4e7d-8eac-c958da960b70" providerId="ADAL" clId="{AD132D94-67B0-4F7B-8903-C60F6C798857}" dt="2020-09-21T10:08:42.555" v="1765"/>
          <ac:spMkLst>
            <pc:docMk/>
            <pc:sldMk cId="2221146150" sldId="722"/>
            <ac:spMk id="11" creationId="{FBF1B1F6-AB47-4E27-A570-7AFF7F26046F}"/>
          </ac:spMkLst>
        </pc:spChg>
        <pc:spChg chg="mod">
          <ac:chgData name="Nick" userId="ae21ca00-bd2c-4e7d-8eac-c958da960b70" providerId="ADAL" clId="{AD132D94-67B0-4F7B-8903-C60F6C798857}" dt="2020-09-21T10:08:42.555" v="1765"/>
          <ac:spMkLst>
            <pc:docMk/>
            <pc:sldMk cId="2221146150" sldId="722"/>
            <ac:spMk id="12" creationId="{589CB440-2BBC-4837-A60F-60CA18915018}"/>
          </ac:spMkLst>
        </pc:spChg>
        <pc:spChg chg="mod">
          <ac:chgData name="Nick" userId="ae21ca00-bd2c-4e7d-8eac-c958da960b70" providerId="ADAL" clId="{AD132D94-67B0-4F7B-8903-C60F6C798857}" dt="2020-09-21T10:08:42.555" v="1765"/>
          <ac:spMkLst>
            <pc:docMk/>
            <pc:sldMk cId="2221146150" sldId="722"/>
            <ac:spMk id="13" creationId="{6D180931-791E-4432-B633-7DF785FBA17C}"/>
          </ac:spMkLst>
        </pc:spChg>
        <pc:spChg chg="mod">
          <ac:chgData name="Nick" userId="ae21ca00-bd2c-4e7d-8eac-c958da960b70" providerId="ADAL" clId="{AD132D94-67B0-4F7B-8903-C60F6C798857}" dt="2020-09-21T10:08:42.555" v="1765"/>
          <ac:spMkLst>
            <pc:docMk/>
            <pc:sldMk cId="2221146150" sldId="722"/>
            <ac:spMk id="14" creationId="{F3C70357-FA86-47B1-BA97-1E3515EF484C}"/>
          </ac:spMkLst>
        </pc:spChg>
        <pc:spChg chg="mod">
          <ac:chgData name="Nick" userId="ae21ca00-bd2c-4e7d-8eac-c958da960b70" providerId="ADAL" clId="{AD132D94-67B0-4F7B-8903-C60F6C798857}" dt="2020-09-21T10:08:42.555" v="1765"/>
          <ac:spMkLst>
            <pc:docMk/>
            <pc:sldMk cId="2221146150" sldId="722"/>
            <ac:spMk id="15" creationId="{4DCB7259-CB23-45CC-B9CA-E93FF3714CA6}"/>
          </ac:spMkLst>
        </pc:spChg>
        <pc:spChg chg="mod">
          <ac:chgData name="Nick" userId="ae21ca00-bd2c-4e7d-8eac-c958da960b70" providerId="ADAL" clId="{AD132D94-67B0-4F7B-8903-C60F6C798857}" dt="2020-09-21T10:08:42.555" v="1765"/>
          <ac:spMkLst>
            <pc:docMk/>
            <pc:sldMk cId="2221146150" sldId="722"/>
            <ac:spMk id="17" creationId="{9C002006-1B60-4191-BDA3-BE6A2C087D9A}"/>
          </ac:spMkLst>
        </pc:spChg>
        <pc:spChg chg="mod">
          <ac:chgData name="Nick" userId="ae21ca00-bd2c-4e7d-8eac-c958da960b70" providerId="ADAL" clId="{AD132D94-67B0-4F7B-8903-C60F6C798857}" dt="2020-09-21T10:15:54.713" v="1806" actId="208"/>
          <ac:spMkLst>
            <pc:docMk/>
            <pc:sldMk cId="2221146150" sldId="722"/>
            <ac:spMk id="18" creationId="{242BFC64-490C-4428-A2D4-180398959F35}"/>
          </ac:spMkLst>
        </pc:spChg>
        <pc:spChg chg="mod">
          <ac:chgData name="Nick" userId="ae21ca00-bd2c-4e7d-8eac-c958da960b70" providerId="ADAL" clId="{AD132D94-67B0-4F7B-8903-C60F6C798857}" dt="2020-09-21T10:08:42.555" v="1765"/>
          <ac:spMkLst>
            <pc:docMk/>
            <pc:sldMk cId="2221146150" sldId="722"/>
            <ac:spMk id="19" creationId="{4A9601C6-B74D-4D6F-AAA5-1F52CC680FB2}"/>
          </ac:spMkLst>
        </pc:spChg>
        <pc:spChg chg="mod">
          <ac:chgData name="Nick" userId="ae21ca00-bd2c-4e7d-8eac-c958da960b70" providerId="ADAL" clId="{AD132D94-67B0-4F7B-8903-C60F6C798857}" dt="2020-09-21T10:08:42.555" v="1765"/>
          <ac:spMkLst>
            <pc:docMk/>
            <pc:sldMk cId="2221146150" sldId="722"/>
            <ac:spMk id="20" creationId="{B42918C8-E172-47B6-B4B8-C111068A266D}"/>
          </ac:spMkLst>
        </pc:spChg>
        <pc:spChg chg="mod">
          <ac:chgData name="Nick" userId="ae21ca00-bd2c-4e7d-8eac-c958da960b70" providerId="ADAL" clId="{AD132D94-67B0-4F7B-8903-C60F6C798857}" dt="2020-09-21T10:19:24.163" v="1812" actId="208"/>
          <ac:spMkLst>
            <pc:docMk/>
            <pc:sldMk cId="2221146150" sldId="722"/>
            <ac:spMk id="21" creationId="{84037D67-83E5-4199-A302-92A4C3820177}"/>
          </ac:spMkLst>
        </pc:spChg>
        <pc:spChg chg="mod">
          <ac:chgData name="Nick" userId="ae21ca00-bd2c-4e7d-8eac-c958da960b70" providerId="ADAL" clId="{AD132D94-67B0-4F7B-8903-C60F6C798857}" dt="2020-09-21T10:20:41.909" v="1824" actId="404"/>
          <ac:spMkLst>
            <pc:docMk/>
            <pc:sldMk cId="2221146150" sldId="722"/>
            <ac:spMk id="22" creationId="{C3CE34C2-1AC1-4C33-902E-53805E593397}"/>
          </ac:spMkLst>
        </pc:spChg>
        <pc:spChg chg="mod">
          <ac:chgData name="Nick" userId="ae21ca00-bd2c-4e7d-8eac-c958da960b70" providerId="ADAL" clId="{AD132D94-67B0-4F7B-8903-C60F6C798857}" dt="2020-09-21T10:16:01.932" v="1808" actId="207"/>
          <ac:spMkLst>
            <pc:docMk/>
            <pc:sldMk cId="2221146150" sldId="722"/>
            <ac:spMk id="23" creationId="{35FC8498-FEF5-4A20-95BB-9AABDF66D166}"/>
          </ac:spMkLst>
        </pc:spChg>
        <pc:spChg chg="mod">
          <ac:chgData name="Nick" userId="ae21ca00-bd2c-4e7d-8eac-c958da960b70" providerId="ADAL" clId="{AD132D94-67B0-4F7B-8903-C60F6C798857}" dt="2020-09-21T10:16:05.828" v="1810" actId="207"/>
          <ac:spMkLst>
            <pc:docMk/>
            <pc:sldMk cId="2221146150" sldId="722"/>
            <ac:spMk id="24" creationId="{62989E85-00CA-49D1-A0A7-C9D0707D7BF0}"/>
          </ac:spMkLst>
        </pc:spChg>
        <pc:spChg chg="mod">
          <ac:chgData name="Nick" userId="ae21ca00-bd2c-4e7d-8eac-c958da960b70" providerId="ADAL" clId="{AD132D94-67B0-4F7B-8903-C60F6C798857}" dt="2020-09-21T10:08:42.555" v="1765"/>
          <ac:spMkLst>
            <pc:docMk/>
            <pc:sldMk cId="2221146150" sldId="722"/>
            <ac:spMk id="30" creationId="{40E09976-5068-4428-BF2C-4D9B2AE8F2E6}"/>
          </ac:spMkLst>
        </pc:spChg>
        <pc:spChg chg="mod">
          <ac:chgData name="Nick" userId="ae21ca00-bd2c-4e7d-8eac-c958da960b70" providerId="ADAL" clId="{AD132D94-67B0-4F7B-8903-C60F6C798857}" dt="2020-09-21T10:08:42.555" v="1765"/>
          <ac:spMkLst>
            <pc:docMk/>
            <pc:sldMk cId="2221146150" sldId="722"/>
            <ac:spMk id="31" creationId="{BF8ED1E0-2C4A-4F0D-824D-0A4AEDF17746}"/>
          </ac:spMkLst>
        </pc:spChg>
        <pc:spChg chg="mod">
          <ac:chgData name="Nick" userId="ae21ca00-bd2c-4e7d-8eac-c958da960b70" providerId="ADAL" clId="{AD132D94-67B0-4F7B-8903-C60F6C798857}" dt="2020-09-21T10:08:42.555" v="1765"/>
          <ac:spMkLst>
            <pc:docMk/>
            <pc:sldMk cId="2221146150" sldId="722"/>
            <ac:spMk id="32" creationId="{9B39351C-4759-4912-8248-10F94A6274BC}"/>
          </ac:spMkLst>
        </pc:spChg>
        <pc:spChg chg="mod">
          <ac:chgData name="Nick" userId="ae21ca00-bd2c-4e7d-8eac-c958da960b70" providerId="ADAL" clId="{AD132D94-67B0-4F7B-8903-C60F6C798857}" dt="2020-09-21T10:08:42.555" v="1765"/>
          <ac:spMkLst>
            <pc:docMk/>
            <pc:sldMk cId="2221146150" sldId="722"/>
            <ac:spMk id="33" creationId="{D0EEFC58-B741-4A64-99E8-53EEB1D8056D}"/>
          </ac:spMkLst>
        </pc:spChg>
        <pc:spChg chg="mod">
          <ac:chgData name="Nick" userId="ae21ca00-bd2c-4e7d-8eac-c958da960b70" providerId="ADAL" clId="{AD132D94-67B0-4F7B-8903-C60F6C798857}" dt="2020-09-21T10:08:42.555" v="1765"/>
          <ac:spMkLst>
            <pc:docMk/>
            <pc:sldMk cId="2221146150" sldId="722"/>
            <ac:spMk id="34" creationId="{2083AAA3-352A-4EBE-96B8-7B0F06FC8500}"/>
          </ac:spMkLst>
        </pc:spChg>
        <pc:spChg chg="mod">
          <ac:chgData name="Nick" userId="ae21ca00-bd2c-4e7d-8eac-c958da960b70" providerId="ADAL" clId="{AD132D94-67B0-4F7B-8903-C60F6C798857}" dt="2020-09-21T10:08:42.555" v="1765"/>
          <ac:spMkLst>
            <pc:docMk/>
            <pc:sldMk cId="2221146150" sldId="722"/>
            <ac:spMk id="35" creationId="{1DD3D420-6F43-4355-B9FE-F946080AC091}"/>
          </ac:spMkLst>
        </pc:spChg>
        <pc:spChg chg="mod">
          <ac:chgData name="Nick" userId="ae21ca00-bd2c-4e7d-8eac-c958da960b70" providerId="ADAL" clId="{AD132D94-67B0-4F7B-8903-C60F6C798857}" dt="2020-09-21T10:08:42.555" v="1765"/>
          <ac:spMkLst>
            <pc:docMk/>
            <pc:sldMk cId="2221146150" sldId="722"/>
            <ac:spMk id="36" creationId="{29D42D92-FC8A-4879-80FC-C8A02A62B2CC}"/>
          </ac:spMkLst>
        </pc:spChg>
        <pc:spChg chg="mod">
          <ac:chgData name="Nick" userId="ae21ca00-bd2c-4e7d-8eac-c958da960b70" providerId="ADAL" clId="{AD132D94-67B0-4F7B-8903-C60F6C798857}" dt="2020-09-21T10:14:58.299" v="1799" actId="208"/>
          <ac:spMkLst>
            <pc:docMk/>
            <pc:sldMk cId="2221146150" sldId="722"/>
            <ac:spMk id="37" creationId="{21E6DBE6-07D9-4507-B9E5-E454FCD98F00}"/>
          </ac:spMkLst>
        </pc:spChg>
        <pc:spChg chg="mod">
          <ac:chgData name="Nick" userId="ae21ca00-bd2c-4e7d-8eac-c958da960b70" providerId="ADAL" clId="{AD132D94-67B0-4F7B-8903-C60F6C798857}" dt="2020-09-21T10:14:46.890" v="1797" actId="208"/>
          <ac:spMkLst>
            <pc:docMk/>
            <pc:sldMk cId="2221146150" sldId="722"/>
            <ac:spMk id="38" creationId="{72A92D75-04D7-43E4-B287-32A94F24880D}"/>
          </ac:spMkLst>
        </pc:spChg>
        <pc:spChg chg="mod">
          <ac:chgData name="Nick" userId="ae21ca00-bd2c-4e7d-8eac-c958da960b70" providerId="ADAL" clId="{AD132D94-67B0-4F7B-8903-C60F6C798857}" dt="2020-09-21T10:14:33.231" v="1794" actId="208"/>
          <ac:spMkLst>
            <pc:docMk/>
            <pc:sldMk cId="2221146150" sldId="722"/>
            <ac:spMk id="39" creationId="{D4A63C34-931B-4763-8EFC-F4578323796D}"/>
          </ac:spMkLst>
        </pc:spChg>
        <pc:spChg chg="mod">
          <ac:chgData name="Nick" userId="ae21ca00-bd2c-4e7d-8eac-c958da960b70" providerId="ADAL" clId="{AD132D94-67B0-4F7B-8903-C60F6C798857}" dt="2020-09-21T10:15:19.909" v="1803" actId="207"/>
          <ac:spMkLst>
            <pc:docMk/>
            <pc:sldMk cId="2221146150" sldId="722"/>
            <ac:spMk id="42" creationId="{37623F9A-CDF4-4D8A-8731-2718DEE008EF}"/>
          </ac:spMkLst>
        </pc:spChg>
        <pc:spChg chg="mod">
          <ac:chgData name="Nick" userId="ae21ca00-bd2c-4e7d-8eac-c958da960b70" providerId="ADAL" clId="{AD132D94-67B0-4F7B-8903-C60F6C798857}" dt="2020-09-21T10:15:13.264" v="1801" actId="207"/>
          <ac:spMkLst>
            <pc:docMk/>
            <pc:sldMk cId="2221146150" sldId="722"/>
            <ac:spMk id="43" creationId="{967D78C4-0A73-44F2-8E67-5F1A0BB4007F}"/>
          </ac:spMkLst>
        </pc:spChg>
        <pc:spChg chg="mod">
          <ac:chgData name="Nick" userId="ae21ca00-bd2c-4e7d-8eac-c958da960b70" providerId="ADAL" clId="{AD132D94-67B0-4F7B-8903-C60F6C798857}" dt="2020-09-21T10:15:10.176" v="1800" actId="207"/>
          <ac:spMkLst>
            <pc:docMk/>
            <pc:sldMk cId="2221146150" sldId="722"/>
            <ac:spMk id="44" creationId="{A65A77E3-EE39-4479-8638-7CFBBEA31CA8}"/>
          </ac:spMkLst>
        </pc:spChg>
        <pc:spChg chg="mod">
          <ac:chgData name="Nick" userId="ae21ca00-bd2c-4e7d-8eac-c958da960b70" providerId="ADAL" clId="{AD132D94-67B0-4F7B-8903-C60F6C798857}" dt="2020-09-21T10:08:42.555" v="1765"/>
          <ac:spMkLst>
            <pc:docMk/>
            <pc:sldMk cId="2221146150" sldId="722"/>
            <ac:spMk id="45" creationId="{E6AE7F3E-0274-4048-AB05-4FB9336D7ED3}"/>
          </ac:spMkLst>
        </pc:spChg>
        <pc:spChg chg="mod">
          <ac:chgData name="Nick" userId="ae21ca00-bd2c-4e7d-8eac-c958da960b70" providerId="ADAL" clId="{AD132D94-67B0-4F7B-8903-C60F6C798857}" dt="2020-09-21T10:15:16.439" v="1802" actId="207"/>
          <ac:spMkLst>
            <pc:docMk/>
            <pc:sldMk cId="2221146150" sldId="722"/>
            <ac:spMk id="47" creationId="{FD797019-A83D-4FF1-BBCB-A1DC557DB63A}"/>
          </ac:spMkLst>
        </pc:spChg>
        <pc:spChg chg="mod">
          <ac:chgData name="Nick" userId="ae21ca00-bd2c-4e7d-8eac-c958da960b70" providerId="ADAL" clId="{AD132D94-67B0-4F7B-8903-C60F6C798857}" dt="2020-09-21T10:14:24.147" v="1792" actId="208"/>
          <ac:spMkLst>
            <pc:docMk/>
            <pc:sldMk cId="2221146150" sldId="722"/>
            <ac:spMk id="49" creationId="{0A4838FD-39BE-44A2-A577-47FA4ADE8BCD}"/>
          </ac:spMkLst>
        </pc:spChg>
        <pc:spChg chg="mod">
          <ac:chgData name="Nick" userId="ae21ca00-bd2c-4e7d-8eac-c958da960b70" providerId="ADAL" clId="{AD132D94-67B0-4F7B-8903-C60F6C798857}" dt="2020-09-21T10:08:42.555" v="1765"/>
          <ac:spMkLst>
            <pc:docMk/>
            <pc:sldMk cId="2221146150" sldId="722"/>
            <ac:spMk id="50" creationId="{91628799-26DE-4B63-8538-C108E56C7DD8}"/>
          </ac:spMkLst>
        </pc:spChg>
        <pc:grpChg chg="add mod">
          <ac:chgData name="Nick" userId="ae21ca00-bd2c-4e7d-8eac-c958da960b70" providerId="ADAL" clId="{AD132D94-67B0-4F7B-8903-C60F6C798857}" dt="2020-09-21T10:20:55.965" v="1825" actId="164"/>
          <ac:grpSpMkLst>
            <pc:docMk/>
            <pc:sldMk cId="2221146150" sldId="722"/>
            <ac:grpSpMk id="2" creationId="{A6A3D92B-9B56-45E7-9088-8693D4200A65}"/>
          </ac:grpSpMkLst>
        </pc:grpChg>
        <pc:grpChg chg="mod">
          <ac:chgData name="Nick" userId="ae21ca00-bd2c-4e7d-8eac-c958da960b70" providerId="ADAL" clId="{AD132D94-67B0-4F7B-8903-C60F6C798857}" dt="2020-09-21T10:08:42.555" v="1765"/>
          <ac:grpSpMkLst>
            <pc:docMk/>
            <pc:sldMk cId="2221146150" sldId="722"/>
            <ac:grpSpMk id="4" creationId="{8DD67A27-3E4F-4F24-879B-D3E819314E63}"/>
          </ac:grpSpMkLst>
        </pc:grpChg>
        <pc:grpChg chg="mod">
          <ac:chgData name="Nick" userId="ae21ca00-bd2c-4e7d-8eac-c958da960b70" providerId="ADAL" clId="{AD132D94-67B0-4F7B-8903-C60F6C798857}" dt="2020-09-21T10:08:42.555" v="1765"/>
          <ac:grpSpMkLst>
            <pc:docMk/>
            <pc:sldMk cId="2221146150" sldId="722"/>
            <ac:grpSpMk id="5" creationId="{CEB0D7A1-A926-49D0-B8AC-1B3538EC8042}"/>
          </ac:grpSpMkLst>
        </pc:grpChg>
        <pc:grpChg chg="mod">
          <ac:chgData name="Nick" userId="ae21ca00-bd2c-4e7d-8eac-c958da960b70" providerId="ADAL" clId="{AD132D94-67B0-4F7B-8903-C60F6C798857}" dt="2020-09-21T10:08:42.555" v="1765"/>
          <ac:grpSpMkLst>
            <pc:docMk/>
            <pc:sldMk cId="2221146150" sldId="722"/>
            <ac:grpSpMk id="16" creationId="{623145EA-C3C3-4F45-B76F-39E419DB1428}"/>
          </ac:grpSpMkLst>
        </pc:grpChg>
        <pc:grpChg chg="add mod">
          <ac:chgData name="Nick" userId="ae21ca00-bd2c-4e7d-8eac-c958da960b70" providerId="ADAL" clId="{AD132D94-67B0-4F7B-8903-C60F6C798857}" dt="2020-09-21T10:20:55.965" v="1825" actId="164"/>
          <ac:grpSpMkLst>
            <pc:docMk/>
            <pc:sldMk cId="2221146150" sldId="722"/>
            <ac:grpSpMk id="59" creationId="{E9C2A87D-1FF2-4ED6-94DA-6E78F9BDF472}"/>
          </ac:grpSpMkLst>
        </pc:grpChg>
        <pc:picChg chg="add mod">
          <ac:chgData name="Nick" userId="ae21ca00-bd2c-4e7d-8eac-c958da960b70" providerId="ADAL" clId="{AD132D94-67B0-4F7B-8903-C60F6C798857}" dt="2020-09-21T10:20:55.965" v="1825" actId="164"/>
          <ac:picMkLst>
            <pc:docMk/>
            <pc:sldMk cId="2221146150" sldId="722"/>
            <ac:picMk id="54" creationId="{988E625A-BF92-4FB9-8620-5D8AB683D0BA}"/>
          </ac:picMkLst>
        </pc:picChg>
        <pc:picChg chg="add mod">
          <ac:chgData name="Nick" userId="ae21ca00-bd2c-4e7d-8eac-c958da960b70" providerId="ADAL" clId="{AD132D94-67B0-4F7B-8903-C60F6C798857}" dt="2020-09-21T10:20:55.965" v="1825" actId="164"/>
          <ac:picMkLst>
            <pc:docMk/>
            <pc:sldMk cId="2221146150" sldId="722"/>
            <ac:picMk id="56" creationId="{9581E43A-30B2-458E-935A-67EB5200AFE1}"/>
          </ac:picMkLst>
        </pc:picChg>
        <pc:picChg chg="add mod">
          <ac:chgData name="Nick" userId="ae21ca00-bd2c-4e7d-8eac-c958da960b70" providerId="ADAL" clId="{AD132D94-67B0-4F7B-8903-C60F6C798857}" dt="2020-09-21T10:20:55.965" v="1825" actId="164"/>
          <ac:picMkLst>
            <pc:docMk/>
            <pc:sldMk cId="2221146150" sldId="722"/>
            <ac:picMk id="58" creationId="{80D5AC6E-7DE3-4D7E-BDF6-B0DE89F03E78}"/>
          </ac:picMkLst>
        </pc:picChg>
        <pc:cxnChg chg="mod">
          <ac:chgData name="Nick" userId="ae21ca00-bd2c-4e7d-8eac-c958da960b70" providerId="ADAL" clId="{AD132D94-67B0-4F7B-8903-C60F6C798857}" dt="2020-09-21T10:08:42.555" v="1765"/>
          <ac:cxnSpMkLst>
            <pc:docMk/>
            <pc:sldMk cId="2221146150" sldId="722"/>
            <ac:cxnSpMk id="25" creationId="{C77F9AC0-9AAB-413F-AF70-A70F1DE69A21}"/>
          </ac:cxnSpMkLst>
        </pc:cxnChg>
        <pc:cxnChg chg="mod">
          <ac:chgData name="Nick" userId="ae21ca00-bd2c-4e7d-8eac-c958da960b70" providerId="ADAL" clId="{AD132D94-67B0-4F7B-8903-C60F6C798857}" dt="2020-09-21T10:08:42.555" v="1765"/>
          <ac:cxnSpMkLst>
            <pc:docMk/>
            <pc:sldMk cId="2221146150" sldId="722"/>
            <ac:cxnSpMk id="26" creationId="{DB9676AD-5D2C-4067-824F-B0784D04D779}"/>
          </ac:cxnSpMkLst>
        </pc:cxnChg>
        <pc:cxnChg chg="mod">
          <ac:chgData name="Nick" userId="ae21ca00-bd2c-4e7d-8eac-c958da960b70" providerId="ADAL" clId="{AD132D94-67B0-4F7B-8903-C60F6C798857}" dt="2020-09-21T10:08:42.555" v="1765"/>
          <ac:cxnSpMkLst>
            <pc:docMk/>
            <pc:sldMk cId="2221146150" sldId="722"/>
            <ac:cxnSpMk id="27" creationId="{58C4B052-7973-4797-9942-43432BA0A9FB}"/>
          </ac:cxnSpMkLst>
        </pc:cxnChg>
        <pc:cxnChg chg="mod">
          <ac:chgData name="Nick" userId="ae21ca00-bd2c-4e7d-8eac-c958da960b70" providerId="ADAL" clId="{AD132D94-67B0-4F7B-8903-C60F6C798857}" dt="2020-09-21T10:08:42.555" v="1765"/>
          <ac:cxnSpMkLst>
            <pc:docMk/>
            <pc:sldMk cId="2221146150" sldId="722"/>
            <ac:cxnSpMk id="28" creationId="{78B072F3-D2E8-4803-A2AB-0DA569FC3E76}"/>
          </ac:cxnSpMkLst>
        </pc:cxnChg>
        <pc:cxnChg chg="mod">
          <ac:chgData name="Nick" userId="ae21ca00-bd2c-4e7d-8eac-c958da960b70" providerId="ADAL" clId="{AD132D94-67B0-4F7B-8903-C60F6C798857}" dt="2020-09-21T10:08:42.555" v="1765"/>
          <ac:cxnSpMkLst>
            <pc:docMk/>
            <pc:sldMk cId="2221146150" sldId="722"/>
            <ac:cxnSpMk id="29" creationId="{01BF45A1-A04B-4932-8EFA-9C1491BB2735}"/>
          </ac:cxnSpMkLst>
        </pc:cxnChg>
        <pc:cxnChg chg="mod">
          <ac:chgData name="Nick" userId="ae21ca00-bd2c-4e7d-8eac-c958da960b70" providerId="ADAL" clId="{AD132D94-67B0-4F7B-8903-C60F6C798857}" dt="2020-09-21T10:08:42.555" v="1765"/>
          <ac:cxnSpMkLst>
            <pc:docMk/>
            <pc:sldMk cId="2221146150" sldId="722"/>
            <ac:cxnSpMk id="40" creationId="{862BE091-131A-465B-90A6-99CD2EB90A36}"/>
          </ac:cxnSpMkLst>
        </pc:cxnChg>
        <pc:cxnChg chg="mod">
          <ac:chgData name="Nick" userId="ae21ca00-bd2c-4e7d-8eac-c958da960b70" providerId="ADAL" clId="{AD132D94-67B0-4F7B-8903-C60F6C798857}" dt="2020-09-21T10:08:42.555" v="1765"/>
          <ac:cxnSpMkLst>
            <pc:docMk/>
            <pc:sldMk cId="2221146150" sldId="722"/>
            <ac:cxnSpMk id="41" creationId="{498AE101-9C95-4F7F-B760-E7D99FDD97B3}"/>
          </ac:cxnSpMkLst>
        </pc:cxnChg>
        <pc:cxnChg chg="mod">
          <ac:chgData name="Nick" userId="ae21ca00-bd2c-4e7d-8eac-c958da960b70" providerId="ADAL" clId="{AD132D94-67B0-4F7B-8903-C60F6C798857}" dt="2020-09-21T10:08:42.555" v="1765"/>
          <ac:cxnSpMkLst>
            <pc:docMk/>
            <pc:sldMk cId="2221146150" sldId="722"/>
            <ac:cxnSpMk id="46" creationId="{1213C20F-1968-4A93-91B3-2D9C75584966}"/>
          </ac:cxnSpMkLst>
        </pc:cxnChg>
        <pc:cxnChg chg="mod">
          <ac:chgData name="Nick" userId="ae21ca00-bd2c-4e7d-8eac-c958da960b70" providerId="ADAL" clId="{AD132D94-67B0-4F7B-8903-C60F6C798857}" dt="2020-09-21T10:08:42.555" v="1765"/>
          <ac:cxnSpMkLst>
            <pc:docMk/>
            <pc:sldMk cId="2221146150" sldId="722"/>
            <ac:cxnSpMk id="48" creationId="{5D2D899D-97C8-4969-9437-37FDFF56FA01}"/>
          </ac:cxnSpMkLst>
        </pc:cxnChg>
        <pc:cxnChg chg="mod">
          <ac:chgData name="Nick" userId="ae21ca00-bd2c-4e7d-8eac-c958da960b70" providerId="ADAL" clId="{AD132D94-67B0-4F7B-8903-C60F6C798857}" dt="2020-09-21T10:08:42.555" v="1765"/>
          <ac:cxnSpMkLst>
            <pc:docMk/>
            <pc:sldMk cId="2221146150" sldId="722"/>
            <ac:cxnSpMk id="51" creationId="{017DBB0C-63AB-42BE-82F5-3C88DA4FA00B}"/>
          </ac:cxnSpMkLst>
        </pc:cxnChg>
        <pc:cxnChg chg="mod">
          <ac:chgData name="Nick" userId="ae21ca00-bd2c-4e7d-8eac-c958da960b70" providerId="ADAL" clId="{AD132D94-67B0-4F7B-8903-C60F6C798857}" dt="2020-09-21T10:08:42.555" v="1765"/>
          <ac:cxnSpMkLst>
            <pc:docMk/>
            <pc:sldMk cId="2221146150" sldId="722"/>
            <ac:cxnSpMk id="52" creationId="{5FEBB8CA-DE2F-4B19-A174-359C07EB3473}"/>
          </ac:cxnSpMkLst>
        </pc:cxnChg>
        <pc:cxnChg chg="mod">
          <ac:chgData name="Nick" userId="ae21ca00-bd2c-4e7d-8eac-c958da960b70" providerId="ADAL" clId="{AD132D94-67B0-4F7B-8903-C60F6C798857}" dt="2020-09-21T10:13:48.122" v="1789" actId="208"/>
          <ac:cxnSpMkLst>
            <pc:docMk/>
            <pc:sldMk cId="2221146150" sldId="722"/>
            <ac:cxnSpMk id="53" creationId="{4023470E-887E-46A7-B00C-2C33B83B9D5E}"/>
          </ac:cxnSpMkLst>
        </pc:cxnChg>
      </pc:sldChg>
      <pc:sldMasterChg chg="delSldLayout">
        <pc:chgData name="Nick" userId="ae21ca00-bd2c-4e7d-8eac-c958da960b70" providerId="ADAL" clId="{AD132D94-67B0-4F7B-8903-C60F6C798857}" dt="2020-09-21T10:08:49.903" v="1766" actId="47"/>
        <pc:sldMasterMkLst>
          <pc:docMk/>
          <pc:sldMasterMk cId="837812945" sldId="2147483668"/>
        </pc:sldMasterMkLst>
        <pc:sldLayoutChg chg="del">
          <pc:chgData name="Nick" userId="ae21ca00-bd2c-4e7d-8eac-c958da960b70" providerId="ADAL" clId="{AD132D94-67B0-4F7B-8903-C60F6C798857}" dt="2020-09-21T10:08:49.903" v="1766" actId="47"/>
          <pc:sldLayoutMkLst>
            <pc:docMk/>
            <pc:sldMasterMk cId="837812945" sldId="2147483668"/>
            <pc:sldLayoutMk cId="2643700252" sldId="214748367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en-US"/>
          </a:p>
        </p:txBody>
      </p:sp>
      <p:sp>
        <p:nvSpPr>
          <p:cNvPr id="3" name="Date Placeholder 2"/>
          <p:cNvSpPr>
            <a:spLocks noGrp="1"/>
          </p:cNvSpPr>
          <p:nvPr>
            <p:ph type="dt" sz="quarter" idx="1"/>
          </p:nvPr>
        </p:nvSpPr>
        <p:spPr>
          <a:xfrm>
            <a:off x="3902597" y="0"/>
            <a:ext cx="2985558" cy="485232"/>
          </a:xfrm>
          <a:prstGeom prst="rect">
            <a:avLst/>
          </a:prstGeom>
        </p:spPr>
        <p:txBody>
          <a:bodyPr vert="horz" lIns="94631" tIns="47316" rIns="94631" bIns="47316" rtlCol="0"/>
          <a:lstStyle>
            <a:lvl1pPr algn="r">
              <a:defRPr sz="1200"/>
            </a:lvl1pPr>
          </a:lstStyle>
          <a:p>
            <a:fld id="{A18570E9-4ABA-954D-BD0C-94F260F2C385}" type="datetimeFigureOut">
              <a:rPr lang="en-US" smtClean="0"/>
              <a:t>9/23/2020</a:t>
            </a:fld>
            <a:endParaRPr lang="en-US"/>
          </a:p>
        </p:txBody>
      </p:sp>
      <p:sp>
        <p:nvSpPr>
          <p:cNvPr id="4" name="Footer Placeholder 3"/>
          <p:cNvSpPr>
            <a:spLocks noGrp="1"/>
          </p:cNvSpPr>
          <p:nvPr>
            <p:ph type="ftr" sz="quarter" idx="2"/>
          </p:nvPr>
        </p:nvSpPr>
        <p:spPr>
          <a:xfrm>
            <a:off x="0" y="9185820"/>
            <a:ext cx="2985558" cy="485231"/>
          </a:xfrm>
          <a:prstGeom prst="rect">
            <a:avLst/>
          </a:prstGeom>
        </p:spPr>
        <p:txBody>
          <a:bodyPr vert="horz" lIns="94631" tIns="47316" rIns="94631" bIns="47316" rtlCol="0" anchor="b"/>
          <a:lstStyle>
            <a:lvl1pPr algn="l">
              <a:defRPr sz="1200"/>
            </a:lvl1pPr>
          </a:lstStyle>
          <a:p>
            <a:endParaRPr lang="en-US"/>
          </a:p>
        </p:txBody>
      </p:sp>
      <p:sp>
        <p:nvSpPr>
          <p:cNvPr id="5" name="Slide Number Placeholder 4"/>
          <p:cNvSpPr>
            <a:spLocks noGrp="1"/>
          </p:cNvSpPr>
          <p:nvPr>
            <p:ph type="sldNum" sz="quarter" idx="3"/>
          </p:nvPr>
        </p:nvSpPr>
        <p:spPr>
          <a:xfrm>
            <a:off x="3902597" y="9185820"/>
            <a:ext cx="2985558" cy="485231"/>
          </a:xfrm>
          <a:prstGeom prst="rect">
            <a:avLst/>
          </a:prstGeom>
        </p:spPr>
        <p:txBody>
          <a:bodyPr vert="horz" lIns="94631" tIns="47316" rIns="94631" bIns="47316" rtlCol="0" anchor="b"/>
          <a:lstStyle>
            <a:lvl1pPr algn="r">
              <a:defRPr sz="1200"/>
            </a:lvl1pPr>
          </a:lstStyle>
          <a:p>
            <a:fld id="{50A3D279-2D35-AF42-87A7-5CE20B7E7A4B}" type="slidenum">
              <a:rPr lang="en-US" smtClean="0"/>
              <a:t>‹#›</a:t>
            </a:fld>
            <a:endParaRPr lang="en-US"/>
          </a:p>
        </p:txBody>
      </p:sp>
    </p:spTree>
    <p:extLst>
      <p:ext uri="{BB962C8B-B14F-4D97-AF65-F5344CB8AC3E}">
        <p14:creationId xmlns:p14="http://schemas.microsoft.com/office/powerpoint/2010/main" val="413073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en-US"/>
          </a:p>
        </p:txBody>
      </p:sp>
      <p:sp>
        <p:nvSpPr>
          <p:cNvPr id="3" name="Date Placeholder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B7260782-0841-9B4F-A1B3-392CC7037815}" type="datetimeFigureOut">
              <a:rPr lang="en-US" smtClean="0"/>
              <a:t>9/23/2020</a:t>
            </a:fld>
            <a:endParaRPr lang="en-US"/>
          </a:p>
        </p:txBody>
      </p:sp>
      <p:sp>
        <p:nvSpPr>
          <p:cNvPr id="4" name="Slide Image Placeholder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31" tIns="47316" rIns="94631" bIns="47316" rtlCol="0" anchor="ctr"/>
          <a:lstStyle/>
          <a:p>
            <a:endParaRPr lang="en-US"/>
          </a:p>
        </p:txBody>
      </p:sp>
      <p:sp>
        <p:nvSpPr>
          <p:cNvPr id="5" name="Notes Placeholder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85820"/>
            <a:ext cx="2985558" cy="485231"/>
          </a:xfrm>
          <a:prstGeom prst="rect">
            <a:avLst/>
          </a:prstGeom>
        </p:spPr>
        <p:txBody>
          <a:bodyPr vert="horz" lIns="94631" tIns="47316" rIns="94631" bIns="47316" rtlCol="0" anchor="b"/>
          <a:lstStyle>
            <a:lvl1pPr algn="l">
              <a:defRPr sz="1200"/>
            </a:lvl1pPr>
          </a:lstStyle>
          <a:p>
            <a:endParaRPr lang="en-US"/>
          </a:p>
        </p:txBody>
      </p:sp>
      <p:sp>
        <p:nvSpPr>
          <p:cNvPr id="7" name="Slide Number Placeholder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6F198C02-ACAB-B549-A00D-5D42B916AEE8}" type="slidenum">
              <a:rPr lang="en-US" smtClean="0"/>
              <a:t>‹#›</a:t>
            </a:fld>
            <a:endParaRPr lang="en-US"/>
          </a:p>
        </p:txBody>
      </p:sp>
    </p:spTree>
    <p:extLst>
      <p:ext uri="{BB962C8B-B14F-4D97-AF65-F5344CB8AC3E}">
        <p14:creationId xmlns:p14="http://schemas.microsoft.com/office/powerpoint/2010/main" val="203121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198C02-ACAB-B549-A00D-5D42B916AEE8}" type="slidenum">
              <a:rPr lang="en-US" smtClean="0"/>
              <a:t>1</a:t>
            </a:fld>
            <a:endParaRPr lang="en-US"/>
          </a:p>
        </p:txBody>
      </p:sp>
    </p:spTree>
    <p:extLst>
      <p:ext uri="{BB962C8B-B14F-4D97-AF65-F5344CB8AC3E}">
        <p14:creationId xmlns:p14="http://schemas.microsoft.com/office/powerpoint/2010/main" val="225936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Raleway-Light"/>
              </a:rPr>
              <a:t>From our conversations, the individual elements of Experience (brand, customer, product/service, and employee) tend to be manufactured distinctions based on the departments of an organisation, even more so in organisations with strong silos. The size and complexity of the organisation is also</a:t>
            </a:r>
          </a:p>
          <a:p>
            <a:pPr algn="l"/>
            <a:r>
              <a:rPr lang="en-GB" sz="1800" b="0" i="0" u="none" strike="noStrike" baseline="0" dirty="0">
                <a:latin typeface="Raleway-Light"/>
              </a:rPr>
              <a:t>a major factor.</a:t>
            </a:r>
          </a:p>
          <a:p>
            <a:pPr algn="l"/>
            <a:endParaRPr lang="en-GB" sz="1800" b="0" i="0" u="none" strike="noStrike" baseline="0" dirty="0">
              <a:latin typeface="Raleway-Light"/>
            </a:endParaRPr>
          </a:p>
          <a:p>
            <a:pPr algn="l"/>
            <a:r>
              <a:rPr lang="en-GB" sz="1800" b="0" i="0" u="none" strike="noStrike" baseline="0" dirty="0">
                <a:latin typeface="Raleway-Light"/>
              </a:rPr>
              <a:t>This means that Experience tends to be split into the following ownerships:</a:t>
            </a:r>
          </a:p>
          <a:p>
            <a:pPr algn="l"/>
            <a:endParaRPr lang="en-GB" sz="1800" b="0" i="0" u="none" strike="noStrike" baseline="0" dirty="0">
              <a:latin typeface="Raleway-Light"/>
            </a:endParaRPr>
          </a:p>
          <a:p>
            <a:pPr algn="l"/>
            <a:endParaRPr lang="en-GB" sz="1800" b="0" i="0" u="none" strike="noStrike" baseline="0" dirty="0">
              <a:latin typeface="Raleway-Light"/>
            </a:endParaRPr>
          </a:p>
          <a:p>
            <a:pPr algn="l"/>
            <a:r>
              <a:rPr lang="en-GB" sz="1800" b="0" i="0" u="none" strike="noStrike" baseline="0" dirty="0">
                <a:latin typeface="Raleway-Light"/>
              </a:rPr>
              <a:t>Within this Experience ownership model there will normally be an overall leader for Experience and who that is will vary on the organisation. The following three examples give: a marketing-led view; a</a:t>
            </a:r>
          </a:p>
          <a:p>
            <a:pPr algn="l"/>
            <a:r>
              <a:rPr lang="en-GB" sz="1800" b="0" i="0" u="none" strike="noStrike" baseline="0" dirty="0">
                <a:latin typeface="Raleway-Light"/>
              </a:rPr>
              <a:t>product and channel-led view; and an example where Experience leadership is transitioning.</a:t>
            </a:r>
          </a:p>
          <a:p>
            <a:pPr algn="l"/>
            <a:endParaRPr lang="en-GB" sz="1800" b="0" i="0" u="none" strike="noStrike" baseline="0" dirty="0">
              <a:latin typeface="Raleway-Light"/>
            </a:endParaRPr>
          </a:p>
          <a:p>
            <a:pPr algn="l"/>
            <a:r>
              <a:rPr lang="en-GB" sz="1800" b="1" i="0" u="none" strike="noStrike" baseline="0" dirty="0">
                <a:latin typeface="Raleway-Bold"/>
              </a:rPr>
              <a:t>Example 1. Eve Sleep: CEO and marketing-led Experience</a:t>
            </a:r>
          </a:p>
          <a:p>
            <a:pPr algn="l"/>
            <a:r>
              <a:rPr lang="en-GB" sz="1800" b="0" i="0" u="none" strike="noStrike" baseline="0" dirty="0">
                <a:latin typeface="Raleway-Light"/>
              </a:rPr>
              <a:t>• Founded by marketing-focused owners and led by a CEO with a marketing background, helping position Marketing and the CMO at the centre of the organisation.</a:t>
            </a:r>
          </a:p>
          <a:p>
            <a:pPr algn="l"/>
            <a:r>
              <a:rPr lang="en-GB" sz="1800" b="0" i="0" u="none" strike="noStrike" baseline="0" dirty="0">
                <a:latin typeface="Raleway-Light"/>
              </a:rPr>
              <a:t>• Experience within Eve Sleep is fitted and designed around a very clear brand strategy, customer insight, and positioning.</a:t>
            </a:r>
          </a:p>
          <a:p>
            <a:pPr algn="l"/>
            <a:r>
              <a:rPr lang="en-GB" sz="1800" b="0" i="0" u="none" strike="noStrike" baseline="0" dirty="0">
                <a:latin typeface="Raleway-Light"/>
              </a:rPr>
              <a:t>• If at any point there is a need to change an experience then it comes back to the CMO as the final decision-maker, although 95% of decisions can be made autonomously without referral to the CMO since everyone is clear on what they need to do.</a:t>
            </a:r>
          </a:p>
          <a:p>
            <a:pPr algn="l"/>
            <a:endParaRPr lang="en-GB" sz="1800" b="0" i="0" u="none" strike="noStrike" baseline="0" dirty="0">
              <a:latin typeface="Raleway-Light"/>
            </a:endParaRPr>
          </a:p>
          <a:p>
            <a:pPr algn="l"/>
            <a:r>
              <a:rPr lang="en-GB" sz="1800" b="1" i="0" u="none" strike="noStrike" baseline="0" dirty="0">
                <a:latin typeface="Raleway-Bold"/>
              </a:rPr>
              <a:t>Example 2. Samsung: operations/product led</a:t>
            </a:r>
          </a:p>
          <a:p>
            <a:pPr algn="l"/>
            <a:r>
              <a:rPr lang="en-GB" sz="1800" b="0" i="0" u="none" strike="noStrike" baseline="0" dirty="0">
                <a:latin typeface="Raleway-Light"/>
              </a:rPr>
              <a:t>• The product is the experience, mobile innovation having been a core driver behind the success of Samsung’s mobile business.</a:t>
            </a:r>
          </a:p>
          <a:p>
            <a:pPr algn="l"/>
            <a:r>
              <a:rPr lang="en-GB" sz="1800" b="0" i="0" u="none" strike="noStrike" baseline="0" dirty="0">
                <a:latin typeface="Raleway-Light"/>
              </a:rPr>
              <a:t>• In a simplistic view, Marketing is the vehicle for brand growth and creating demand for the products. There is limited, but growing, influence on Experience.</a:t>
            </a:r>
          </a:p>
          <a:p>
            <a:pPr algn="l"/>
            <a:r>
              <a:rPr lang="en-GB" sz="1800" b="0" i="0" u="none" strike="noStrike" baseline="0" dirty="0">
                <a:latin typeface="Raleway-Light"/>
              </a:rPr>
              <a:t>• Call centres are seen as service centres and not as opportunities to bring the brand to life. On the other hand, there was the introduction of Samsung KX in 2019, an experience store where consumers can’t purchase products directly.</a:t>
            </a:r>
          </a:p>
          <a:p>
            <a:pPr algn="l"/>
            <a:endParaRPr lang="en-GB" sz="1800" b="0" i="0" u="none" strike="noStrike" baseline="0" dirty="0">
              <a:latin typeface="Raleway-Light"/>
            </a:endParaRPr>
          </a:p>
          <a:p>
            <a:pPr algn="l"/>
            <a:r>
              <a:rPr lang="en-GB" sz="1800" b="1" i="0" u="none" strike="noStrike" baseline="0" dirty="0">
                <a:latin typeface="Raleway-Bold"/>
              </a:rPr>
              <a:t>Example 3. Centrica: Experience leadership transitioning into the Marketing/customer function</a:t>
            </a:r>
          </a:p>
          <a:p>
            <a:pPr algn="l"/>
            <a:r>
              <a:rPr lang="en-GB" sz="1800" b="0" i="0" u="none" strike="noStrike" baseline="0" dirty="0">
                <a:latin typeface="Raleway-Light"/>
              </a:rPr>
              <a:t>• Experience leadership is transitioning into Marketing under the Chief Customer Officer, having previously been owned by propositions or pricing.</a:t>
            </a:r>
          </a:p>
          <a:p>
            <a:pPr algn="l"/>
            <a:r>
              <a:rPr lang="en-GB" sz="1800" b="0" i="0" u="none" strike="noStrike" baseline="0" dirty="0">
                <a:latin typeface="Raleway-Light"/>
              </a:rPr>
              <a:t>• It will be the role of the Chief Customer Officer’s team to have end-to-end accountability for Customer Experience and influence all of the touchpoints across the organisation.</a:t>
            </a:r>
          </a:p>
          <a:p>
            <a:pPr algn="l"/>
            <a:endParaRPr lang="en-GB" sz="1800" b="0" i="0" u="none" strike="noStrike" baseline="0" dirty="0">
              <a:latin typeface="Raleway-Light"/>
            </a:endParaRPr>
          </a:p>
          <a:p>
            <a:pPr algn="l"/>
            <a:r>
              <a:rPr lang="en-GB" sz="1800" b="0" i="0" u="none" strike="noStrike" baseline="0" dirty="0">
                <a:latin typeface="Raleway-Light"/>
              </a:rPr>
              <a:t>By looking at Experience in this way, we start to identify the challenges of delivering multiple experiences by different experience owners. We can now see how the theme of organisational collaboration and agility mentioned earlier starts to really shine through. If we take two of those examples, Eve Sleep and Centrica, we can bring to life where they would sit within an Experience alignment and agility model to explain what that really means:</a:t>
            </a:r>
          </a:p>
        </p:txBody>
      </p:sp>
      <p:sp>
        <p:nvSpPr>
          <p:cNvPr id="4" name="Slide Number Placeholder 3"/>
          <p:cNvSpPr>
            <a:spLocks noGrp="1"/>
          </p:cNvSpPr>
          <p:nvPr>
            <p:ph type="sldNum" sz="quarter" idx="5"/>
          </p:nvPr>
        </p:nvSpPr>
        <p:spPr/>
        <p:txBody>
          <a:bodyPr/>
          <a:lstStyle/>
          <a:p>
            <a:fld id="{6F198C02-ACAB-B549-A00D-5D42B916AEE8}" type="slidenum">
              <a:rPr lang="en-US" smtClean="0"/>
              <a:t>11</a:t>
            </a:fld>
            <a:endParaRPr lang="en-US"/>
          </a:p>
        </p:txBody>
      </p:sp>
    </p:spTree>
    <p:extLst>
      <p:ext uri="{BB962C8B-B14F-4D97-AF65-F5344CB8AC3E}">
        <p14:creationId xmlns:p14="http://schemas.microsoft.com/office/powerpoint/2010/main" val="45725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12</a:t>
            </a:fld>
            <a:endParaRPr lang="en-US"/>
          </a:p>
        </p:txBody>
      </p:sp>
    </p:spTree>
    <p:extLst>
      <p:ext uri="{BB962C8B-B14F-4D97-AF65-F5344CB8AC3E}">
        <p14:creationId xmlns:p14="http://schemas.microsoft.com/office/powerpoint/2010/main" val="122157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13</a:t>
            </a:fld>
            <a:endParaRPr lang="en-US"/>
          </a:p>
        </p:txBody>
      </p:sp>
    </p:spTree>
    <p:extLst>
      <p:ext uri="{BB962C8B-B14F-4D97-AF65-F5344CB8AC3E}">
        <p14:creationId xmlns:p14="http://schemas.microsoft.com/office/powerpoint/2010/main" val="1420260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14</a:t>
            </a:fld>
            <a:endParaRPr lang="en-US"/>
          </a:p>
        </p:txBody>
      </p:sp>
    </p:spTree>
    <p:extLst>
      <p:ext uri="{BB962C8B-B14F-4D97-AF65-F5344CB8AC3E}">
        <p14:creationId xmlns:p14="http://schemas.microsoft.com/office/powerpoint/2010/main" val="344907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15</a:t>
            </a:fld>
            <a:endParaRPr lang="en-US"/>
          </a:p>
        </p:txBody>
      </p:sp>
    </p:spTree>
    <p:extLst>
      <p:ext uri="{BB962C8B-B14F-4D97-AF65-F5344CB8AC3E}">
        <p14:creationId xmlns:p14="http://schemas.microsoft.com/office/powerpoint/2010/main" val="239378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16</a:t>
            </a:fld>
            <a:endParaRPr lang="en-US"/>
          </a:p>
        </p:txBody>
      </p:sp>
    </p:spTree>
    <p:extLst>
      <p:ext uri="{BB962C8B-B14F-4D97-AF65-F5344CB8AC3E}">
        <p14:creationId xmlns:p14="http://schemas.microsoft.com/office/powerpoint/2010/main" val="291027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Raleway-Light"/>
              </a:rPr>
              <a:t>An Experience intelligence and measurement ecosystem can be the bedrock which holds all the components of Experience together. It provides the critical ability to show how all the parts of Experience work individually, collectively, and drives improved commercial benefit.</a:t>
            </a:r>
          </a:p>
          <a:p>
            <a:pPr algn="l"/>
            <a:r>
              <a:rPr lang="en-GB" sz="1800" b="0" i="0" u="none" strike="noStrike" baseline="0" dirty="0">
                <a:latin typeface="Raleway-Light"/>
              </a:rPr>
              <a:t>Such a system should be able to:</a:t>
            </a:r>
          </a:p>
          <a:p>
            <a:pPr algn="l"/>
            <a:endParaRPr lang="en-GB" sz="1800" b="0" i="0" u="none" strike="noStrike" baseline="0" dirty="0">
              <a:latin typeface="Raleway-Light"/>
            </a:endParaRPr>
          </a:p>
          <a:p>
            <a:pPr algn="l"/>
            <a:r>
              <a:rPr lang="en-GB" sz="1800" b="0" i="0" u="none" strike="noStrike" baseline="0" dirty="0">
                <a:latin typeface="Raleway-Light"/>
              </a:rPr>
              <a:t>• help identify the parts of the experience that need improving predict the value of improving a particular experience, both in Experience terms (e.g. NPS, satisfaction, customer effort, etc) and financial (revenue, market share, churn, etc)</a:t>
            </a:r>
          </a:p>
          <a:p>
            <a:pPr algn="l"/>
            <a:r>
              <a:rPr lang="en-GB" sz="1800" b="0" i="0" u="none" strike="noStrike" baseline="0" dirty="0">
                <a:latin typeface="Raleway-Light"/>
              </a:rPr>
              <a:t>• quantify the results of the improvement</a:t>
            </a:r>
          </a:p>
          <a:p>
            <a:pPr algn="l"/>
            <a:r>
              <a:rPr lang="en-GB" sz="1800" b="0" i="0" u="none" strike="noStrike" baseline="0" dirty="0">
                <a:latin typeface="Raleway-Light"/>
              </a:rPr>
              <a:t>• capture the context of why changes to Experience have or haven’t worked</a:t>
            </a:r>
          </a:p>
          <a:p>
            <a:pPr algn="l"/>
            <a:r>
              <a:rPr lang="en-GB" sz="1800" b="0" i="0" u="none" strike="noStrike" baseline="0" dirty="0">
                <a:latin typeface="Raleway-Light"/>
              </a:rPr>
              <a:t>• help employees understand the value of their contribution to that improvement</a:t>
            </a:r>
          </a:p>
          <a:p>
            <a:pPr algn="l"/>
            <a:r>
              <a:rPr lang="en-GB" sz="1800" b="0" i="0" u="none" strike="noStrike" baseline="0" dirty="0">
                <a:latin typeface="Raleway-Light"/>
              </a:rPr>
              <a:t>• provide confidence to the C-Suite that the investment delivered benefit, or if not, being able to</a:t>
            </a:r>
          </a:p>
          <a:p>
            <a:pPr algn="l"/>
            <a:r>
              <a:rPr lang="en-GB" sz="1800" b="0" i="0" u="none" strike="noStrike" baseline="0" dirty="0">
                <a:latin typeface="Raleway-Light"/>
              </a:rPr>
              <a:t>explain why not</a:t>
            </a:r>
          </a:p>
          <a:p>
            <a:pPr algn="l"/>
            <a:endParaRPr lang="en-GB" sz="1800" b="0" i="0" u="none" strike="noStrike" baseline="0" dirty="0">
              <a:latin typeface="Raleway-Light"/>
            </a:endParaRPr>
          </a:p>
          <a:p>
            <a:pPr algn="l"/>
            <a:r>
              <a:rPr lang="en-GB" sz="1800" b="1" i="0" u="none" strike="noStrike" baseline="0" dirty="0">
                <a:latin typeface="Raleway-Bold"/>
              </a:rPr>
              <a:t>Opportunity 1: Be clear on the main KPI and elevate this to board-balanced scorecard</a:t>
            </a:r>
          </a:p>
          <a:p>
            <a:pPr algn="l"/>
            <a:r>
              <a:rPr lang="en-GB" sz="1800" b="1" i="0" u="none" strike="noStrike" baseline="0" dirty="0">
                <a:latin typeface="Raleway-Bold"/>
              </a:rPr>
              <a:t>Opportunity 2: Measure that main Experience KPI across every part of the ecosystem</a:t>
            </a:r>
          </a:p>
          <a:p>
            <a:pPr algn="l"/>
            <a:r>
              <a:rPr lang="en-GB" sz="1800" b="1" i="0" u="none" strike="noStrike" baseline="0" dirty="0">
                <a:latin typeface="Raleway-Bold"/>
              </a:rPr>
              <a:t>Opportunity 3: Use first-party data, where possible, as the source for asking customers about their experience</a:t>
            </a:r>
          </a:p>
          <a:p>
            <a:pPr algn="l"/>
            <a:r>
              <a:rPr lang="en-GB" sz="1800" b="1" i="0" u="none" strike="noStrike" baseline="0" dirty="0">
                <a:latin typeface="Raleway-Bold"/>
              </a:rPr>
              <a:t>Opportunity 4: Understanding the context to help identify the right actions</a:t>
            </a:r>
          </a:p>
          <a:p>
            <a:pPr algn="l"/>
            <a:r>
              <a:rPr lang="en-GB" sz="1800" b="1" i="0" u="none" strike="noStrike" baseline="0" dirty="0">
                <a:latin typeface="Raleway-Bold"/>
              </a:rPr>
              <a:t>Opportunity 5: The opportunity to unify Brand and Experience</a:t>
            </a:r>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17</a:t>
            </a:fld>
            <a:endParaRPr lang="en-US"/>
          </a:p>
        </p:txBody>
      </p:sp>
    </p:spTree>
    <p:extLst>
      <p:ext uri="{BB962C8B-B14F-4D97-AF65-F5344CB8AC3E}">
        <p14:creationId xmlns:p14="http://schemas.microsoft.com/office/powerpoint/2010/main" val="1353700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18</a:t>
            </a:fld>
            <a:endParaRPr lang="en-US"/>
          </a:p>
        </p:txBody>
      </p:sp>
    </p:spTree>
    <p:extLst>
      <p:ext uri="{BB962C8B-B14F-4D97-AF65-F5344CB8AC3E}">
        <p14:creationId xmlns:p14="http://schemas.microsoft.com/office/powerpoint/2010/main" val="3039045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19</a:t>
            </a:fld>
            <a:endParaRPr lang="en-US"/>
          </a:p>
        </p:txBody>
      </p:sp>
    </p:spTree>
    <p:extLst>
      <p:ext uri="{BB962C8B-B14F-4D97-AF65-F5344CB8AC3E}">
        <p14:creationId xmlns:p14="http://schemas.microsoft.com/office/powerpoint/2010/main" val="3324780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20</a:t>
            </a:fld>
            <a:endParaRPr lang="en-US"/>
          </a:p>
        </p:txBody>
      </p:sp>
    </p:spTree>
    <p:extLst>
      <p:ext uri="{BB962C8B-B14F-4D97-AF65-F5344CB8AC3E}">
        <p14:creationId xmlns:p14="http://schemas.microsoft.com/office/powerpoint/2010/main" val="409041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Raleway-Light"/>
              </a:rPr>
              <a:t>Looking at survey data from </a:t>
            </a:r>
            <a:r>
              <a:rPr lang="en-GB" sz="1800" b="0" i="1" u="none" strike="noStrike" baseline="0" dirty="0">
                <a:latin typeface="Raleway-LightItalic"/>
              </a:rPr>
              <a:t>Deloitte Insights </a:t>
            </a:r>
            <a:r>
              <a:rPr lang="en-GB" sz="1800" b="0" i="0" u="none" strike="noStrike" baseline="0" dirty="0">
                <a:latin typeface="Raleway-Light"/>
              </a:rPr>
              <a:t>it can be seen that there is confusion around who owns Experience within the C-suite and, if Sales is seen as the owner, the lack of clarity about what Experience is and isn’t. Again, this presents an opportunity for the CMO to take an increasingly influential role with regards to Customer Experience in helping define what Customer Experience means to the organisation and positioning it as a vehicle for growth.</a:t>
            </a:r>
          </a:p>
          <a:p>
            <a:pPr algn="l"/>
            <a:endParaRPr lang="en-GB" sz="1800" b="0" i="0" u="none" strike="noStrike" baseline="0" dirty="0">
              <a:latin typeface="Raleway-Light"/>
            </a:endParaRPr>
          </a:p>
          <a:p>
            <a:pPr algn="l"/>
            <a:r>
              <a:rPr lang="en-GB" sz="1200" b="0" i="0" u="none" strike="noStrike" baseline="0" dirty="0">
                <a:latin typeface="Raleway-Light"/>
              </a:rPr>
              <a:t>• Marketing’s role is to create value. CX can deliver value. It is not just a cost centre.</a:t>
            </a:r>
          </a:p>
          <a:p>
            <a:pPr algn="l"/>
            <a:r>
              <a:rPr lang="en-GB" sz="1200" b="0" i="0" u="none" strike="noStrike" baseline="0" dirty="0">
                <a:latin typeface="Raleway-Light"/>
              </a:rPr>
              <a:t>• CX is an integral part of a brand’s distinctive assets which Marketing need to guide.</a:t>
            </a:r>
          </a:p>
          <a:p>
            <a:pPr algn="l"/>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2</a:t>
            </a:fld>
            <a:endParaRPr lang="en-US"/>
          </a:p>
        </p:txBody>
      </p:sp>
    </p:spTree>
    <p:extLst>
      <p:ext uri="{BB962C8B-B14F-4D97-AF65-F5344CB8AC3E}">
        <p14:creationId xmlns:p14="http://schemas.microsoft.com/office/powerpoint/2010/main" val="3488060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21</a:t>
            </a:fld>
            <a:endParaRPr lang="en-US"/>
          </a:p>
        </p:txBody>
      </p:sp>
    </p:spTree>
    <p:extLst>
      <p:ext uri="{BB962C8B-B14F-4D97-AF65-F5344CB8AC3E}">
        <p14:creationId xmlns:p14="http://schemas.microsoft.com/office/powerpoint/2010/main" val="407171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have successfully identified that creating positive brand friction without compromising customer effort is key to delivering value through Experience, then it naturally suggests that Marketing should have a bigger role as the Experience leader and chief Experience influencer in organisations.</a:t>
            </a:r>
          </a:p>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22</a:t>
            </a:fld>
            <a:endParaRPr lang="en-US"/>
          </a:p>
        </p:txBody>
      </p:sp>
    </p:spTree>
    <p:extLst>
      <p:ext uri="{BB962C8B-B14F-4D97-AF65-F5344CB8AC3E}">
        <p14:creationId xmlns:p14="http://schemas.microsoft.com/office/powerpoint/2010/main" val="266613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23</a:t>
            </a:fld>
            <a:endParaRPr lang="en-US"/>
          </a:p>
        </p:txBody>
      </p:sp>
    </p:spTree>
    <p:extLst>
      <p:ext uri="{BB962C8B-B14F-4D97-AF65-F5344CB8AC3E}">
        <p14:creationId xmlns:p14="http://schemas.microsoft.com/office/powerpoint/2010/main" val="106906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3</a:t>
            </a:fld>
            <a:endParaRPr lang="en-US"/>
          </a:p>
        </p:txBody>
      </p:sp>
    </p:spTree>
    <p:extLst>
      <p:ext uri="{BB962C8B-B14F-4D97-AF65-F5344CB8AC3E}">
        <p14:creationId xmlns:p14="http://schemas.microsoft.com/office/powerpoint/2010/main" val="422419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latin typeface="Raleway-Light"/>
              </a:rPr>
              <a:t>And as this chart demonstrates, organisational resistance to risk can be a major barrier for marketers.</a:t>
            </a:r>
            <a:endParaRPr lang="en-GB" dirty="0"/>
          </a:p>
          <a:p>
            <a:endParaRPr lang="en-GB" dirty="0"/>
          </a:p>
          <a:p>
            <a:pPr algn="l"/>
            <a:r>
              <a:rPr lang="en-GB" sz="1800" b="0" i="0" u="none" strike="noStrike" baseline="0" dirty="0">
                <a:latin typeface="Raleway-Light"/>
              </a:rPr>
              <a:t>However, the impact of COVID-19 has drastically changed the risk equation, and for many organisations significant change has been necessary for survival. For those reliant on retail, they have had to cope without the facilities to deliver tangible shopping experiences and focus on</a:t>
            </a:r>
          </a:p>
          <a:p>
            <a:pPr algn="l"/>
            <a:r>
              <a:rPr lang="en-GB" sz="1800" b="0" i="0" u="none" strike="noStrike" baseline="0" dirty="0">
                <a:latin typeface="Raleway-Light"/>
              </a:rPr>
              <a:t>improving digital channels before reopening physical channels in a COVID-19 safe way.</a:t>
            </a:r>
          </a:p>
          <a:p>
            <a:pPr algn="l"/>
            <a:endParaRPr lang="en-GB" sz="1800" b="0" i="0" u="none" strike="noStrike" baseline="0" dirty="0">
              <a:latin typeface="Raleway-Light"/>
            </a:endParaRPr>
          </a:p>
          <a:p>
            <a:pPr algn="l"/>
            <a:r>
              <a:rPr lang="en-GB" sz="1800" b="0" i="0" u="none" strike="noStrike" baseline="0" dirty="0">
                <a:latin typeface="Raleway-Light"/>
              </a:rPr>
              <a:t>As commentators have stated, organisations have had to change Experience priorities in a heartbeat and operate with greater enforced agility, focus, and leanness to keep delivering; a level of change that would have taken much longer to reach in a ‘normal’ environment.</a:t>
            </a:r>
          </a:p>
          <a:p>
            <a:pPr algn="l"/>
            <a:endParaRPr lang="en-GB" sz="1800" b="0" i="0" u="none" strike="noStrike" baseline="0" dirty="0">
              <a:latin typeface="Raleway-Light"/>
            </a:endParaRPr>
          </a:p>
          <a:p>
            <a:pPr algn="l"/>
            <a:r>
              <a:rPr lang="en-GB" sz="1800" b="0" i="0" u="none" strike="noStrike" baseline="0" dirty="0">
                <a:latin typeface="Raleway-Light"/>
              </a:rPr>
              <a:t>The delivery of quality, brilliant experiences is going to be more important than ever to meet the changing consumer behaviours and for organisations to unlock or re-find their value potential. The role of Marketing within this is critical, as it looks to take a more influential role with Experience and forces greater collaboration across the organisation to be more aligned and integrated in planning, delivering and managing key experiences.</a:t>
            </a:r>
          </a:p>
          <a:p>
            <a:pPr algn="l"/>
            <a:endParaRPr lang="en-GB" sz="1800" b="0" i="0" u="none" strike="noStrike" baseline="0" dirty="0">
              <a:latin typeface="Raleway-Light"/>
            </a:endParaRPr>
          </a:p>
          <a:p>
            <a:pPr algn="l"/>
            <a:r>
              <a:rPr lang="en-GB" sz="1800" b="0" i="0" u="none" strike="noStrike" baseline="0" dirty="0">
                <a:latin typeface="Raleway-Light"/>
              </a:rPr>
              <a:t>In order to do this, Marketing needs to better step up to the Experience plate, become more involved, take a leadership position in Experience and help drive their organisation’s Experience agenda.</a:t>
            </a:r>
          </a:p>
          <a:p>
            <a:pPr algn="l"/>
            <a:endParaRPr lang="en-GB" sz="1800" b="0" i="0" u="none" strike="noStrike" baseline="0" dirty="0">
              <a:latin typeface="Raleway-Light"/>
            </a:endParaRPr>
          </a:p>
          <a:p>
            <a:pPr algn="l"/>
            <a:r>
              <a:rPr lang="en-GB" sz="1800" b="0" i="0" u="none" strike="noStrike" baseline="0" dirty="0">
                <a:latin typeface="Raleway-Light"/>
              </a:rPr>
              <a:t>The IPA </a:t>
            </a:r>
            <a:r>
              <a:rPr lang="en-GB" sz="1800" b="0" i="0" u="none" strike="noStrike" baseline="0" dirty="0" err="1">
                <a:latin typeface="Raleway-Light"/>
              </a:rPr>
              <a:t>EffWorks</a:t>
            </a:r>
            <a:r>
              <a:rPr lang="en-GB" sz="1800" b="0" i="0" u="none" strike="noStrike" baseline="0" dirty="0">
                <a:latin typeface="Raleway-Light"/>
              </a:rPr>
              <a:t> initiative decided to look at this further to help understand how marketers could drive the changes needed.</a:t>
            </a:r>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4</a:t>
            </a:fld>
            <a:endParaRPr lang="en-US"/>
          </a:p>
        </p:txBody>
      </p:sp>
    </p:spTree>
    <p:extLst>
      <p:ext uri="{BB962C8B-B14F-4D97-AF65-F5344CB8AC3E}">
        <p14:creationId xmlns:p14="http://schemas.microsoft.com/office/powerpoint/2010/main" val="43069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198C02-ACAB-B549-A00D-5D42B916AEE8}" type="slidenum">
              <a:rPr lang="en-US" smtClean="0"/>
              <a:t>5</a:t>
            </a:fld>
            <a:endParaRPr lang="en-US"/>
          </a:p>
        </p:txBody>
      </p:sp>
    </p:spTree>
    <p:extLst>
      <p:ext uri="{BB962C8B-B14F-4D97-AF65-F5344CB8AC3E}">
        <p14:creationId xmlns:p14="http://schemas.microsoft.com/office/powerpoint/2010/main" val="170139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Raleway-Light"/>
              </a:rPr>
              <a:t>To understand how best to unlock the growth potential of CX, we have conducted 26 in-depth interviews with CX consultancies, marketing, media, advertising and marketing-services agencies, and brands. These have provided us with the key themes and findings.</a:t>
            </a:r>
          </a:p>
          <a:p>
            <a:pPr algn="l"/>
            <a:endParaRPr lang="en-GB" sz="1800" b="0" i="0" u="none" strike="noStrike" baseline="0" dirty="0">
              <a:latin typeface="Raleway-Light"/>
            </a:endParaRPr>
          </a:p>
          <a:p>
            <a:pPr algn="l"/>
            <a:r>
              <a:rPr lang="en-GB" sz="1800" b="0" i="0" u="none" strike="noStrike" baseline="0" dirty="0">
                <a:latin typeface="Raleway-Light"/>
              </a:rPr>
              <a:t>Thank you to the wonderful people from the following organisations who have opened their doors to share their thoughts and experiences with regards to opportunities, challenges, and ways of working in Experience.</a:t>
            </a:r>
          </a:p>
          <a:p>
            <a:pPr algn="l"/>
            <a:endParaRPr lang="en-GB" sz="1800" b="0" i="0" u="none" strike="noStrike" baseline="0" dirty="0">
              <a:latin typeface="Raleway-Light"/>
            </a:endParaRPr>
          </a:p>
        </p:txBody>
      </p:sp>
      <p:sp>
        <p:nvSpPr>
          <p:cNvPr id="4" name="Slide Number Placeholder 3"/>
          <p:cNvSpPr>
            <a:spLocks noGrp="1"/>
          </p:cNvSpPr>
          <p:nvPr>
            <p:ph type="sldNum" sz="quarter" idx="5"/>
          </p:nvPr>
        </p:nvSpPr>
        <p:spPr/>
        <p:txBody>
          <a:bodyPr/>
          <a:lstStyle/>
          <a:p>
            <a:fld id="{6F198C02-ACAB-B549-A00D-5D42B916AEE8}" type="slidenum">
              <a:rPr lang="en-US" smtClean="0"/>
              <a:t>6</a:t>
            </a:fld>
            <a:endParaRPr lang="en-US"/>
          </a:p>
        </p:txBody>
      </p:sp>
    </p:spTree>
    <p:extLst>
      <p:ext uri="{BB962C8B-B14F-4D97-AF65-F5344CB8AC3E}">
        <p14:creationId xmlns:p14="http://schemas.microsoft.com/office/powerpoint/2010/main" val="1257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7</a:t>
            </a:fld>
            <a:endParaRPr lang="en-US"/>
          </a:p>
        </p:txBody>
      </p:sp>
    </p:spTree>
    <p:extLst>
      <p:ext uri="{BB962C8B-B14F-4D97-AF65-F5344CB8AC3E}">
        <p14:creationId xmlns:p14="http://schemas.microsoft.com/office/powerpoint/2010/main" val="412919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Raleway-Light"/>
              </a:rPr>
              <a:t>When Experience is defined this way, then it highlights the tension particularly between Brand Experience and Customer Experience; the importance of creating moments of ‘positive brand friction’ which don’t negatively impact the perception of how effortless the experience is.</a:t>
            </a:r>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8</a:t>
            </a:fld>
            <a:endParaRPr lang="en-US"/>
          </a:p>
        </p:txBody>
      </p:sp>
    </p:spTree>
    <p:extLst>
      <p:ext uri="{BB962C8B-B14F-4D97-AF65-F5344CB8AC3E}">
        <p14:creationId xmlns:p14="http://schemas.microsoft.com/office/powerpoint/2010/main" val="37176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a:t>
            </a:r>
          </a:p>
          <a:p>
            <a:endParaRPr lang="en-GB" dirty="0"/>
          </a:p>
          <a:p>
            <a:endParaRPr lang="en-GB" dirty="0"/>
          </a:p>
        </p:txBody>
      </p:sp>
      <p:sp>
        <p:nvSpPr>
          <p:cNvPr id="4" name="Slide Number Placeholder 3"/>
          <p:cNvSpPr>
            <a:spLocks noGrp="1"/>
          </p:cNvSpPr>
          <p:nvPr>
            <p:ph type="sldNum" sz="quarter" idx="5"/>
          </p:nvPr>
        </p:nvSpPr>
        <p:spPr/>
        <p:txBody>
          <a:bodyPr/>
          <a:lstStyle/>
          <a:p>
            <a:fld id="{6F198C02-ACAB-B549-A00D-5D42B916AEE8}" type="slidenum">
              <a:rPr lang="en-US" smtClean="0"/>
              <a:t>10</a:t>
            </a:fld>
            <a:endParaRPr lang="en-US"/>
          </a:p>
        </p:txBody>
      </p:sp>
    </p:spTree>
    <p:extLst>
      <p:ext uri="{BB962C8B-B14F-4D97-AF65-F5344CB8AC3E}">
        <p14:creationId xmlns:p14="http://schemas.microsoft.com/office/powerpoint/2010/main" val="2918217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E7C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E7C2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1483197" y="6446520"/>
            <a:ext cx="486201" cy="274794"/>
            <a:chOff x="5024438" y="2827338"/>
            <a:chExt cx="2143125" cy="1211263"/>
          </a:xfrm>
          <a:solidFill>
            <a:schemeClr val="tx1"/>
          </a:solidFill>
        </p:grpSpPr>
        <p:sp>
          <p:nvSpPr>
            <p:cNvPr id="4" name="Freeform 6"/>
            <p:cNvSpPr>
              <a:spLocks/>
            </p:cNvSpPr>
            <p:nvPr/>
          </p:nvSpPr>
          <p:spPr bwMode="auto">
            <a:xfrm>
              <a:off x="5140326" y="2879725"/>
              <a:ext cx="381000" cy="809625"/>
            </a:xfrm>
            <a:custGeom>
              <a:avLst/>
              <a:gdLst>
                <a:gd name="T0" fmla="*/ 697 w 718"/>
                <a:gd name="T1" fmla="*/ 0 h 1531"/>
                <a:gd name="T2" fmla="*/ 710 w 718"/>
                <a:gd name="T3" fmla="*/ 2 h 1531"/>
                <a:gd name="T4" fmla="*/ 716 w 718"/>
                <a:gd name="T5" fmla="*/ 4 h 1531"/>
                <a:gd name="T6" fmla="*/ 718 w 718"/>
                <a:gd name="T7" fmla="*/ 6 h 1531"/>
                <a:gd name="T8" fmla="*/ 713 w 718"/>
                <a:gd name="T9" fmla="*/ 10 h 1531"/>
                <a:gd name="T10" fmla="*/ 702 w 718"/>
                <a:gd name="T11" fmla="*/ 15 h 1531"/>
                <a:gd name="T12" fmla="*/ 683 w 718"/>
                <a:gd name="T13" fmla="*/ 19 h 1531"/>
                <a:gd name="T14" fmla="*/ 655 w 718"/>
                <a:gd name="T15" fmla="*/ 22 h 1531"/>
                <a:gd name="T16" fmla="*/ 622 w 718"/>
                <a:gd name="T17" fmla="*/ 31 h 1531"/>
                <a:gd name="T18" fmla="*/ 589 w 718"/>
                <a:gd name="T19" fmla="*/ 47 h 1531"/>
                <a:gd name="T20" fmla="*/ 559 w 718"/>
                <a:gd name="T21" fmla="*/ 74 h 1531"/>
                <a:gd name="T22" fmla="*/ 535 w 718"/>
                <a:gd name="T23" fmla="*/ 116 h 1531"/>
                <a:gd name="T24" fmla="*/ 521 w 718"/>
                <a:gd name="T25" fmla="*/ 176 h 1531"/>
                <a:gd name="T26" fmla="*/ 519 w 718"/>
                <a:gd name="T27" fmla="*/ 1317 h 1531"/>
                <a:gd name="T28" fmla="*/ 526 w 718"/>
                <a:gd name="T29" fmla="*/ 1388 h 1531"/>
                <a:gd name="T30" fmla="*/ 546 w 718"/>
                <a:gd name="T31" fmla="*/ 1439 h 1531"/>
                <a:gd name="T32" fmla="*/ 573 w 718"/>
                <a:gd name="T33" fmla="*/ 1472 h 1531"/>
                <a:gd name="T34" fmla="*/ 606 w 718"/>
                <a:gd name="T35" fmla="*/ 1494 h 1531"/>
                <a:gd name="T36" fmla="*/ 639 w 718"/>
                <a:gd name="T37" fmla="*/ 1506 h 1531"/>
                <a:gd name="T38" fmla="*/ 670 w 718"/>
                <a:gd name="T39" fmla="*/ 1513 h 1531"/>
                <a:gd name="T40" fmla="*/ 694 w 718"/>
                <a:gd name="T41" fmla="*/ 1517 h 1531"/>
                <a:gd name="T42" fmla="*/ 708 w 718"/>
                <a:gd name="T43" fmla="*/ 1520 h 1531"/>
                <a:gd name="T44" fmla="*/ 715 w 718"/>
                <a:gd name="T45" fmla="*/ 1524 h 1531"/>
                <a:gd name="T46" fmla="*/ 718 w 718"/>
                <a:gd name="T47" fmla="*/ 1526 h 1531"/>
                <a:gd name="T48" fmla="*/ 714 w 718"/>
                <a:gd name="T49" fmla="*/ 1529 h 1531"/>
                <a:gd name="T50" fmla="*/ 704 w 718"/>
                <a:gd name="T51" fmla="*/ 1531 h 1531"/>
                <a:gd name="T52" fmla="*/ 21 w 718"/>
                <a:gd name="T53" fmla="*/ 1531 h 1531"/>
                <a:gd name="T54" fmla="*/ 6 w 718"/>
                <a:gd name="T55" fmla="*/ 1530 h 1531"/>
                <a:gd name="T56" fmla="*/ 0 w 718"/>
                <a:gd name="T57" fmla="*/ 1527 h 1531"/>
                <a:gd name="T58" fmla="*/ 1 w 718"/>
                <a:gd name="T59" fmla="*/ 1524 h 1531"/>
                <a:gd name="T60" fmla="*/ 8 w 718"/>
                <a:gd name="T61" fmla="*/ 1520 h 1531"/>
                <a:gd name="T62" fmla="*/ 22 w 718"/>
                <a:gd name="T63" fmla="*/ 1517 h 1531"/>
                <a:gd name="T64" fmla="*/ 45 w 718"/>
                <a:gd name="T65" fmla="*/ 1513 h 1531"/>
                <a:gd name="T66" fmla="*/ 73 w 718"/>
                <a:gd name="T67" fmla="*/ 1508 h 1531"/>
                <a:gd name="T68" fmla="*/ 105 w 718"/>
                <a:gd name="T69" fmla="*/ 1497 h 1531"/>
                <a:gd name="T70" fmla="*/ 136 w 718"/>
                <a:gd name="T71" fmla="*/ 1479 h 1531"/>
                <a:gd name="T72" fmla="*/ 164 w 718"/>
                <a:gd name="T73" fmla="*/ 1451 h 1531"/>
                <a:gd name="T74" fmla="*/ 185 w 718"/>
                <a:gd name="T75" fmla="*/ 1411 h 1531"/>
                <a:gd name="T76" fmla="*/ 197 w 718"/>
                <a:gd name="T77" fmla="*/ 1353 h 1531"/>
                <a:gd name="T78" fmla="*/ 200 w 718"/>
                <a:gd name="T79" fmla="*/ 214 h 1531"/>
                <a:gd name="T80" fmla="*/ 192 w 718"/>
                <a:gd name="T81" fmla="*/ 148 h 1531"/>
                <a:gd name="T82" fmla="*/ 175 w 718"/>
                <a:gd name="T83" fmla="*/ 99 h 1531"/>
                <a:gd name="T84" fmla="*/ 151 w 718"/>
                <a:gd name="T85" fmla="*/ 64 h 1531"/>
                <a:gd name="T86" fmla="*/ 121 w 718"/>
                <a:gd name="T87" fmla="*/ 42 h 1531"/>
                <a:gd name="T88" fmla="*/ 89 w 718"/>
                <a:gd name="T89" fmla="*/ 30 h 1531"/>
                <a:gd name="T90" fmla="*/ 59 w 718"/>
                <a:gd name="T91" fmla="*/ 22 h 1531"/>
                <a:gd name="T92" fmla="*/ 33 w 718"/>
                <a:gd name="T93" fmla="*/ 18 h 1531"/>
                <a:gd name="T94" fmla="*/ 14 w 718"/>
                <a:gd name="T95" fmla="*/ 14 h 1531"/>
                <a:gd name="T96" fmla="*/ 3 w 718"/>
                <a:gd name="T97" fmla="*/ 10 h 1531"/>
                <a:gd name="T98" fmla="*/ 0 w 718"/>
                <a:gd name="T99" fmla="*/ 6 h 1531"/>
                <a:gd name="T100" fmla="*/ 2 w 718"/>
                <a:gd name="T101" fmla="*/ 3 h 1531"/>
                <a:gd name="T102" fmla="*/ 12 w 718"/>
                <a:gd name="T103" fmla="*/ 2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1531">
                  <a:moveTo>
                    <a:pt x="21" y="0"/>
                  </a:moveTo>
                  <a:lnTo>
                    <a:pt x="697" y="0"/>
                  </a:lnTo>
                  <a:lnTo>
                    <a:pt x="704" y="2"/>
                  </a:lnTo>
                  <a:lnTo>
                    <a:pt x="710" y="2"/>
                  </a:lnTo>
                  <a:lnTo>
                    <a:pt x="714" y="3"/>
                  </a:lnTo>
                  <a:lnTo>
                    <a:pt x="716" y="4"/>
                  </a:lnTo>
                  <a:lnTo>
                    <a:pt x="718" y="5"/>
                  </a:lnTo>
                  <a:lnTo>
                    <a:pt x="718" y="6"/>
                  </a:lnTo>
                  <a:lnTo>
                    <a:pt x="715" y="9"/>
                  </a:lnTo>
                  <a:lnTo>
                    <a:pt x="713" y="10"/>
                  </a:lnTo>
                  <a:lnTo>
                    <a:pt x="708" y="13"/>
                  </a:lnTo>
                  <a:lnTo>
                    <a:pt x="702" y="15"/>
                  </a:lnTo>
                  <a:lnTo>
                    <a:pt x="694" y="16"/>
                  </a:lnTo>
                  <a:lnTo>
                    <a:pt x="683" y="19"/>
                  </a:lnTo>
                  <a:lnTo>
                    <a:pt x="670" y="20"/>
                  </a:lnTo>
                  <a:lnTo>
                    <a:pt x="655" y="22"/>
                  </a:lnTo>
                  <a:lnTo>
                    <a:pt x="639" y="26"/>
                  </a:lnTo>
                  <a:lnTo>
                    <a:pt x="622" y="31"/>
                  </a:lnTo>
                  <a:lnTo>
                    <a:pt x="606" y="38"/>
                  </a:lnTo>
                  <a:lnTo>
                    <a:pt x="589" y="47"/>
                  </a:lnTo>
                  <a:lnTo>
                    <a:pt x="573" y="59"/>
                  </a:lnTo>
                  <a:lnTo>
                    <a:pt x="559" y="74"/>
                  </a:lnTo>
                  <a:lnTo>
                    <a:pt x="546" y="93"/>
                  </a:lnTo>
                  <a:lnTo>
                    <a:pt x="535" y="116"/>
                  </a:lnTo>
                  <a:lnTo>
                    <a:pt x="526" y="143"/>
                  </a:lnTo>
                  <a:lnTo>
                    <a:pt x="521" y="176"/>
                  </a:lnTo>
                  <a:lnTo>
                    <a:pt x="519" y="214"/>
                  </a:lnTo>
                  <a:lnTo>
                    <a:pt x="519" y="1317"/>
                  </a:lnTo>
                  <a:lnTo>
                    <a:pt x="521" y="1355"/>
                  </a:lnTo>
                  <a:lnTo>
                    <a:pt x="526" y="1388"/>
                  </a:lnTo>
                  <a:lnTo>
                    <a:pt x="535" y="1415"/>
                  </a:lnTo>
                  <a:lnTo>
                    <a:pt x="546" y="1439"/>
                  </a:lnTo>
                  <a:lnTo>
                    <a:pt x="559" y="1457"/>
                  </a:lnTo>
                  <a:lnTo>
                    <a:pt x="573" y="1472"/>
                  </a:lnTo>
                  <a:lnTo>
                    <a:pt x="589" y="1484"/>
                  </a:lnTo>
                  <a:lnTo>
                    <a:pt x="606" y="1494"/>
                  </a:lnTo>
                  <a:lnTo>
                    <a:pt x="622" y="1500"/>
                  </a:lnTo>
                  <a:lnTo>
                    <a:pt x="639" y="1506"/>
                  </a:lnTo>
                  <a:lnTo>
                    <a:pt x="655" y="1510"/>
                  </a:lnTo>
                  <a:lnTo>
                    <a:pt x="670" y="1513"/>
                  </a:lnTo>
                  <a:lnTo>
                    <a:pt x="683" y="1515"/>
                  </a:lnTo>
                  <a:lnTo>
                    <a:pt x="694" y="1517"/>
                  </a:lnTo>
                  <a:lnTo>
                    <a:pt x="702" y="1519"/>
                  </a:lnTo>
                  <a:lnTo>
                    <a:pt x="708" y="1520"/>
                  </a:lnTo>
                  <a:lnTo>
                    <a:pt x="713" y="1521"/>
                  </a:lnTo>
                  <a:lnTo>
                    <a:pt x="715" y="1524"/>
                  </a:lnTo>
                  <a:lnTo>
                    <a:pt x="718" y="1525"/>
                  </a:lnTo>
                  <a:lnTo>
                    <a:pt x="718" y="1526"/>
                  </a:lnTo>
                  <a:lnTo>
                    <a:pt x="716" y="1527"/>
                  </a:lnTo>
                  <a:lnTo>
                    <a:pt x="714" y="1529"/>
                  </a:lnTo>
                  <a:lnTo>
                    <a:pt x="710" y="1530"/>
                  </a:lnTo>
                  <a:lnTo>
                    <a:pt x="704" y="1531"/>
                  </a:lnTo>
                  <a:lnTo>
                    <a:pt x="697" y="1531"/>
                  </a:lnTo>
                  <a:lnTo>
                    <a:pt x="21" y="1531"/>
                  </a:lnTo>
                  <a:lnTo>
                    <a:pt x="12" y="1530"/>
                  </a:lnTo>
                  <a:lnTo>
                    <a:pt x="6" y="1530"/>
                  </a:lnTo>
                  <a:lnTo>
                    <a:pt x="2" y="1529"/>
                  </a:lnTo>
                  <a:lnTo>
                    <a:pt x="0" y="1527"/>
                  </a:lnTo>
                  <a:lnTo>
                    <a:pt x="0" y="1526"/>
                  </a:lnTo>
                  <a:lnTo>
                    <a:pt x="1" y="1524"/>
                  </a:lnTo>
                  <a:lnTo>
                    <a:pt x="3" y="1522"/>
                  </a:lnTo>
                  <a:lnTo>
                    <a:pt x="8" y="1520"/>
                  </a:lnTo>
                  <a:lnTo>
                    <a:pt x="14" y="1519"/>
                  </a:lnTo>
                  <a:lnTo>
                    <a:pt x="22" y="1517"/>
                  </a:lnTo>
                  <a:lnTo>
                    <a:pt x="33" y="1515"/>
                  </a:lnTo>
                  <a:lnTo>
                    <a:pt x="45" y="1513"/>
                  </a:lnTo>
                  <a:lnTo>
                    <a:pt x="59" y="1510"/>
                  </a:lnTo>
                  <a:lnTo>
                    <a:pt x="73" y="1508"/>
                  </a:lnTo>
                  <a:lnTo>
                    <a:pt x="89" y="1503"/>
                  </a:lnTo>
                  <a:lnTo>
                    <a:pt x="105" y="1497"/>
                  </a:lnTo>
                  <a:lnTo>
                    <a:pt x="121" y="1489"/>
                  </a:lnTo>
                  <a:lnTo>
                    <a:pt x="136" y="1479"/>
                  </a:lnTo>
                  <a:lnTo>
                    <a:pt x="151" y="1467"/>
                  </a:lnTo>
                  <a:lnTo>
                    <a:pt x="164" y="1451"/>
                  </a:lnTo>
                  <a:lnTo>
                    <a:pt x="175" y="1433"/>
                  </a:lnTo>
                  <a:lnTo>
                    <a:pt x="185" y="1411"/>
                  </a:lnTo>
                  <a:lnTo>
                    <a:pt x="192" y="1383"/>
                  </a:lnTo>
                  <a:lnTo>
                    <a:pt x="197" y="1353"/>
                  </a:lnTo>
                  <a:lnTo>
                    <a:pt x="200" y="1317"/>
                  </a:lnTo>
                  <a:lnTo>
                    <a:pt x="200" y="214"/>
                  </a:lnTo>
                  <a:lnTo>
                    <a:pt x="197" y="179"/>
                  </a:lnTo>
                  <a:lnTo>
                    <a:pt x="192" y="148"/>
                  </a:lnTo>
                  <a:lnTo>
                    <a:pt x="185" y="121"/>
                  </a:lnTo>
                  <a:lnTo>
                    <a:pt x="175" y="99"/>
                  </a:lnTo>
                  <a:lnTo>
                    <a:pt x="164" y="80"/>
                  </a:lnTo>
                  <a:lnTo>
                    <a:pt x="151" y="64"/>
                  </a:lnTo>
                  <a:lnTo>
                    <a:pt x="136" y="52"/>
                  </a:lnTo>
                  <a:lnTo>
                    <a:pt x="121" y="42"/>
                  </a:lnTo>
                  <a:lnTo>
                    <a:pt x="105" y="35"/>
                  </a:lnTo>
                  <a:lnTo>
                    <a:pt x="89" y="30"/>
                  </a:lnTo>
                  <a:lnTo>
                    <a:pt x="73" y="25"/>
                  </a:lnTo>
                  <a:lnTo>
                    <a:pt x="59" y="22"/>
                  </a:lnTo>
                  <a:lnTo>
                    <a:pt x="45" y="20"/>
                  </a:lnTo>
                  <a:lnTo>
                    <a:pt x="33" y="18"/>
                  </a:lnTo>
                  <a:lnTo>
                    <a:pt x="22" y="16"/>
                  </a:lnTo>
                  <a:lnTo>
                    <a:pt x="14" y="14"/>
                  </a:lnTo>
                  <a:lnTo>
                    <a:pt x="8" y="13"/>
                  </a:lnTo>
                  <a:lnTo>
                    <a:pt x="3" y="10"/>
                  </a:lnTo>
                  <a:lnTo>
                    <a:pt x="1" y="8"/>
                  </a:lnTo>
                  <a:lnTo>
                    <a:pt x="0" y="6"/>
                  </a:lnTo>
                  <a:lnTo>
                    <a:pt x="0" y="4"/>
                  </a:lnTo>
                  <a:lnTo>
                    <a:pt x="2" y="3"/>
                  </a:lnTo>
                  <a:lnTo>
                    <a:pt x="6" y="2"/>
                  </a:lnTo>
                  <a:lnTo>
                    <a:pt x="12" y="2"/>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7"/>
            <p:cNvSpPr>
              <a:spLocks noEditPoints="1"/>
            </p:cNvSpPr>
            <p:nvPr/>
          </p:nvSpPr>
          <p:spPr bwMode="auto">
            <a:xfrm>
              <a:off x="5024438" y="2827338"/>
              <a:ext cx="2143125" cy="1211263"/>
            </a:xfrm>
            <a:custGeom>
              <a:avLst/>
              <a:gdLst>
                <a:gd name="T0" fmla="*/ 2916 w 4049"/>
                <a:gd name="T1" fmla="*/ 515 h 2288"/>
                <a:gd name="T2" fmla="*/ 2861 w 4049"/>
                <a:gd name="T3" fmla="*/ 618 h 2288"/>
                <a:gd name="T4" fmla="*/ 2785 w 4049"/>
                <a:gd name="T5" fmla="*/ 762 h 2288"/>
                <a:gd name="T6" fmla="*/ 2702 w 4049"/>
                <a:gd name="T7" fmla="*/ 916 h 2288"/>
                <a:gd name="T8" fmla="*/ 2633 w 4049"/>
                <a:gd name="T9" fmla="*/ 1047 h 2288"/>
                <a:gd name="T10" fmla="*/ 2590 w 4049"/>
                <a:gd name="T11" fmla="*/ 1129 h 2288"/>
                <a:gd name="T12" fmla="*/ 2934 w 4049"/>
                <a:gd name="T13" fmla="*/ 482 h 2288"/>
                <a:gd name="T14" fmla="*/ 3057 w 4049"/>
                <a:gd name="T15" fmla="*/ 20 h 2288"/>
                <a:gd name="T16" fmla="*/ 3096 w 4049"/>
                <a:gd name="T17" fmla="*/ 97 h 2288"/>
                <a:gd name="T18" fmla="*/ 3154 w 4049"/>
                <a:gd name="T19" fmla="*/ 209 h 2288"/>
                <a:gd name="T20" fmla="*/ 3207 w 4049"/>
                <a:gd name="T21" fmla="*/ 310 h 2288"/>
                <a:gd name="T22" fmla="*/ 3229 w 4049"/>
                <a:gd name="T23" fmla="*/ 354 h 2288"/>
                <a:gd name="T24" fmla="*/ 3884 w 4049"/>
                <a:gd name="T25" fmla="*/ 1538 h 2288"/>
                <a:gd name="T26" fmla="*/ 3987 w 4049"/>
                <a:gd name="T27" fmla="*/ 1603 h 2288"/>
                <a:gd name="T28" fmla="*/ 4040 w 4049"/>
                <a:gd name="T29" fmla="*/ 1618 h 2288"/>
                <a:gd name="T30" fmla="*/ 4049 w 4049"/>
                <a:gd name="T31" fmla="*/ 1624 h 2288"/>
                <a:gd name="T32" fmla="*/ 4034 w 4049"/>
                <a:gd name="T33" fmla="*/ 1629 h 2288"/>
                <a:gd name="T34" fmla="*/ 3315 w 4049"/>
                <a:gd name="T35" fmla="*/ 1628 h 2288"/>
                <a:gd name="T36" fmla="*/ 3308 w 4049"/>
                <a:gd name="T37" fmla="*/ 1622 h 2288"/>
                <a:gd name="T38" fmla="*/ 3323 w 4049"/>
                <a:gd name="T39" fmla="*/ 1615 h 2288"/>
                <a:gd name="T40" fmla="*/ 3382 w 4049"/>
                <a:gd name="T41" fmla="*/ 1607 h 2288"/>
                <a:gd name="T42" fmla="*/ 3445 w 4049"/>
                <a:gd name="T43" fmla="*/ 1571 h 2288"/>
                <a:gd name="T44" fmla="*/ 3451 w 4049"/>
                <a:gd name="T45" fmla="*/ 1504 h 2288"/>
                <a:gd name="T46" fmla="*/ 3429 w 4049"/>
                <a:gd name="T47" fmla="*/ 1438 h 2288"/>
                <a:gd name="T48" fmla="*/ 3310 w 4049"/>
                <a:gd name="T49" fmla="*/ 1205 h 2288"/>
                <a:gd name="T50" fmla="*/ 2534 w 4049"/>
                <a:gd name="T51" fmla="*/ 1229 h 2288"/>
                <a:gd name="T52" fmla="*/ 2484 w 4049"/>
                <a:gd name="T53" fmla="*/ 1327 h 2288"/>
                <a:gd name="T54" fmla="*/ 2402 w 4049"/>
                <a:gd name="T55" fmla="*/ 1470 h 2288"/>
                <a:gd name="T56" fmla="*/ 2296 w 4049"/>
                <a:gd name="T57" fmla="*/ 1633 h 2288"/>
                <a:gd name="T58" fmla="*/ 2135 w 4049"/>
                <a:gd name="T59" fmla="*/ 1829 h 2288"/>
                <a:gd name="T60" fmla="*/ 1829 w 4049"/>
                <a:gd name="T61" fmla="*/ 2084 h 2288"/>
                <a:gd name="T62" fmla="*/ 1497 w 4049"/>
                <a:gd name="T63" fmla="*/ 2235 h 2288"/>
                <a:gd name="T64" fmla="*/ 1159 w 4049"/>
                <a:gd name="T65" fmla="*/ 2288 h 2288"/>
                <a:gd name="T66" fmla="*/ 826 w 4049"/>
                <a:gd name="T67" fmla="*/ 2246 h 2288"/>
                <a:gd name="T68" fmla="*/ 513 w 4049"/>
                <a:gd name="T69" fmla="*/ 2111 h 2288"/>
                <a:gd name="T70" fmla="*/ 236 w 4049"/>
                <a:gd name="T71" fmla="*/ 1887 h 2288"/>
                <a:gd name="T72" fmla="*/ 10 w 4049"/>
                <a:gd name="T73" fmla="*/ 1577 h 2288"/>
                <a:gd name="T74" fmla="*/ 0 w 4049"/>
                <a:gd name="T75" fmla="*/ 1558 h 2288"/>
                <a:gd name="T76" fmla="*/ 5 w 4049"/>
                <a:gd name="T77" fmla="*/ 1558 h 2288"/>
                <a:gd name="T78" fmla="*/ 92 w 4049"/>
                <a:gd name="T79" fmla="*/ 1646 h 2288"/>
                <a:gd name="T80" fmla="*/ 406 w 4049"/>
                <a:gd name="T81" fmla="*/ 1901 h 2288"/>
                <a:gd name="T82" fmla="*/ 744 w 4049"/>
                <a:gd name="T83" fmla="*/ 2067 h 2288"/>
                <a:gd name="T84" fmla="*/ 1094 w 4049"/>
                <a:gd name="T85" fmla="*/ 2142 h 2288"/>
                <a:gd name="T86" fmla="*/ 1441 w 4049"/>
                <a:gd name="T87" fmla="*/ 2121 h 2288"/>
                <a:gd name="T88" fmla="*/ 1775 w 4049"/>
                <a:gd name="T89" fmla="*/ 1998 h 2288"/>
                <a:gd name="T90" fmla="*/ 2079 w 4049"/>
                <a:gd name="T91" fmla="*/ 1770 h 2288"/>
                <a:gd name="T92" fmla="*/ 2310 w 4049"/>
                <a:gd name="T93" fmla="*/ 1488 h 2288"/>
                <a:gd name="T94" fmla="*/ 2461 w 4049"/>
                <a:gd name="T95" fmla="*/ 1227 h 2288"/>
                <a:gd name="T96" fmla="*/ 2580 w 4049"/>
                <a:gd name="T97" fmla="*/ 1002 h 2288"/>
                <a:gd name="T98" fmla="*/ 2701 w 4049"/>
                <a:gd name="T99" fmla="*/ 776 h 2288"/>
                <a:gd name="T100" fmla="*/ 2801 w 4049"/>
                <a:gd name="T101" fmla="*/ 589 h 2288"/>
                <a:gd name="T102" fmla="*/ 2868 w 4049"/>
                <a:gd name="T103" fmla="*/ 460 h 2288"/>
                <a:gd name="T104" fmla="*/ 2894 w 4049"/>
                <a:gd name="T105" fmla="*/ 413 h 2288"/>
                <a:gd name="T106" fmla="*/ 2836 w 4049"/>
                <a:gd name="T107" fmla="*/ 306 h 2288"/>
                <a:gd name="T108" fmla="*/ 2758 w 4049"/>
                <a:gd name="T109" fmla="*/ 240 h 2288"/>
                <a:gd name="T110" fmla="*/ 2716 w 4049"/>
                <a:gd name="T111" fmla="*/ 230 h 2288"/>
                <a:gd name="T112" fmla="*/ 2717 w 4049"/>
                <a:gd name="T113" fmla="*/ 221 h 2288"/>
                <a:gd name="T114" fmla="*/ 2774 w 4049"/>
                <a:gd name="T115" fmla="*/ 207 h 2288"/>
                <a:gd name="T116" fmla="*/ 2936 w 4049"/>
                <a:gd name="T117" fmla="*/ 113 h 2288"/>
                <a:gd name="T118" fmla="*/ 3034 w 4049"/>
                <a:gd name="T119" fmla="*/ 5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9" h="2288">
                  <a:moveTo>
                    <a:pt x="2934" y="482"/>
                  </a:moveTo>
                  <a:lnTo>
                    <a:pt x="2931" y="488"/>
                  </a:lnTo>
                  <a:lnTo>
                    <a:pt x="2925" y="499"/>
                  </a:lnTo>
                  <a:lnTo>
                    <a:pt x="2916" y="515"/>
                  </a:lnTo>
                  <a:lnTo>
                    <a:pt x="2905" y="536"/>
                  </a:lnTo>
                  <a:lnTo>
                    <a:pt x="2893" y="561"/>
                  </a:lnTo>
                  <a:lnTo>
                    <a:pt x="2877" y="588"/>
                  </a:lnTo>
                  <a:lnTo>
                    <a:pt x="2861" y="618"/>
                  </a:lnTo>
                  <a:lnTo>
                    <a:pt x="2844" y="652"/>
                  </a:lnTo>
                  <a:lnTo>
                    <a:pt x="2824" y="687"/>
                  </a:lnTo>
                  <a:lnTo>
                    <a:pt x="2804" y="724"/>
                  </a:lnTo>
                  <a:lnTo>
                    <a:pt x="2785" y="762"/>
                  </a:lnTo>
                  <a:lnTo>
                    <a:pt x="2764" y="800"/>
                  </a:lnTo>
                  <a:lnTo>
                    <a:pt x="2743" y="840"/>
                  </a:lnTo>
                  <a:lnTo>
                    <a:pt x="2722" y="878"/>
                  </a:lnTo>
                  <a:lnTo>
                    <a:pt x="2702" y="916"/>
                  </a:lnTo>
                  <a:lnTo>
                    <a:pt x="2683" y="952"/>
                  </a:lnTo>
                  <a:lnTo>
                    <a:pt x="2666" y="986"/>
                  </a:lnTo>
                  <a:lnTo>
                    <a:pt x="2648" y="1018"/>
                  </a:lnTo>
                  <a:lnTo>
                    <a:pt x="2633" y="1047"/>
                  </a:lnTo>
                  <a:lnTo>
                    <a:pt x="2619" y="1073"/>
                  </a:lnTo>
                  <a:lnTo>
                    <a:pt x="2607" y="1097"/>
                  </a:lnTo>
                  <a:lnTo>
                    <a:pt x="2597" y="1114"/>
                  </a:lnTo>
                  <a:lnTo>
                    <a:pt x="2590" y="1129"/>
                  </a:lnTo>
                  <a:lnTo>
                    <a:pt x="2586" y="1137"/>
                  </a:lnTo>
                  <a:lnTo>
                    <a:pt x="2585" y="1140"/>
                  </a:lnTo>
                  <a:lnTo>
                    <a:pt x="3272" y="1140"/>
                  </a:lnTo>
                  <a:lnTo>
                    <a:pt x="2934" y="482"/>
                  </a:lnTo>
                  <a:close/>
                  <a:moveTo>
                    <a:pt x="3042" y="0"/>
                  </a:moveTo>
                  <a:lnTo>
                    <a:pt x="3047" y="4"/>
                  </a:lnTo>
                  <a:lnTo>
                    <a:pt x="3052" y="11"/>
                  </a:lnTo>
                  <a:lnTo>
                    <a:pt x="3057" y="20"/>
                  </a:lnTo>
                  <a:lnTo>
                    <a:pt x="3063" y="33"/>
                  </a:lnTo>
                  <a:lnTo>
                    <a:pt x="3073" y="50"/>
                  </a:lnTo>
                  <a:lnTo>
                    <a:pt x="3084" y="73"/>
                  </a:lnTo>
                  <a:lnTo>
                    <a:pt x="3096" y="97"/>
                  </a:lnTo>
                  <a:lnTo>
                    <a:pt x="3110" y="123"/>
                  </a:lnTo>
                  <a:lnTo>
                    <a:pt x="3125" y="151"/>
                  </a:lnTo>
                  <a:lnTo>
                    <a:pt x="3139" y="181"/>
                  </a:lnTo>
                  <a:lnTo>
                    <a:pt x="3154" y="209"/>
                  </a:lnTo>
                  <a:lnTo>
                    <a:pt x="3169" y="237"/>
                  </a:lnTo>
                  <a:lnTo>
                    <a:pt x="3182" y="264"/>
                  </a:lnTo>
                  <a:lnTo>
                    <a:pt x="3196" y="289"/>
                  </a:lnTo>
                  <a:lnTo>
                    <a:pt x="3207" y="310"/>
                  </a:lnTo>
                  <a:lnTo>
                    <a:pt x="3217" y="328"/>
                  </a:lnTo>
                  <a:lnTo>
                    <a:pt x="3223" y="343"/>
                  </a:lnTo>
                  <a:lnTo>
                    <a:pt x="3228" y="352"/>
                  </a:lnTo>
                  <a:lnTo>
                    <a:pt x="3229" y="354"/>
                  </a:lnTo>
                  <a:lnTo>
                    <a:pt x="3805" y="1429"/>
                  </a:lnTo>
                  <a:lnTo>
                    <a:pt x="3830" y="1472"/>
                  </a:lnTo>
                  <a:lnTo>
                    <a:pt x="3857" y="1509"/>
                  </a:lnTo>
                  <a:lnTo>
                    <a:pt x="3884" y="1538"/>
                  </a:lnTo>
                  <a:lnTo>
                    <a:pt x="3911" y="1561"/>
                  </a:lnTo>
                  <a:lnTo>
                    <a:pt x="3938" y="1580"/>
                  </a:lnTo>
                  <a:lnTo>
                    <a:pt x="3964" y="1593"/>
                  </a:lnTo>
                  <a:lnTo>
                    <a:pt x="3987" y="1603"/>
                  </a:lnTo>
                  <a:lnTo>
                    <a:pt x="4008" y="1611"/>
                  </a:lnTo>
                  <a:lnTo>
                    <a:pt x="4027" y="1615"/>
                  </a:lnTo>
                  <a:lnTo>
                    <a:pt x="4034" y="1617"/>
                  </a:lnTo>
                  <a:lnTo>
                    <a:pt x="4040" y="1618"/>
                  </a:lnTo>
                  <a:lnTo>
                    <a:pt x="4044" y="1619"/>
                  </a:lnTo>
                  <a:lnTo>
                    <a:pt x="4048" y="1622"/>
                  </a:lnTo>
                  <a:lnTo>
                    <a:pt x="4049" y="1623"/>
                  </a:lnTo>
                  <a:lnTo>
                    <a:pt x="4049" y="1624"/>
                  </a:lnTo>
                  <a:lnTo>
                    <a:pt x="4048" y="1625"/>
                  </a:lnTo>
                  <a:lnTo>
                    <a:pt x="4045" y="1627"/>
                  </a:lnTo>
                  <a:lnTo>
                    <a:pt x="4040" y="1628"/>
                  </a:lnTo>
                  <a:lnTo>
                    <a:pt x="4034" y="1629"/>
                  </a:lnTo>
                  <a:lnTo>
                    <a:pt x="4027" y="1629"/>
                  </a:lnTo>
                  <a:lnTo>
                    <a:pt x="3328" y="1629"/>
                  </a:lnTo>
                  <a:lnTo>
                    <a:pt x="3321" y="1628"/>
                  </a:lnTo>
                  <a:lnTo>
                    <a:pt x="3315" y="1628"/>
                  </a:lnTo>
                  <a:lnTo>
                    <a:pt x="3311" y="1627"/>
                  </a:lnTo>
                  <a:lnTo>
                    <a:pt x="3309" y="1625"/>
                  </a:lnTo>
                  <a:lnTo>
                    <a:pt x="3308" y="1624"/>
                  </a:lnTo>
                  <a:lnTo>
                    <a:pt x="3308" y="1622"/>
                  </a:lnTo>
                  <a:lnTo>
                    <a:pt x="3309" y="1620"/>
                  </a:lnTo>
                  <a:lnTo>
                    <a:pt x="3312" y="1619"/>
                  </a:lnTo>
                  <a:lnTo>
                    <a:pt x="3317" y="1617"/>
                  </a:lnTo>
                  <a:lnTo>
                    <a:pt x="3323" y="1615"/>
                  </a:lnTo>
                  <a:lnTo>
                    <a:pt x="3330" y="1615"/>
                  </a:lnTo>
                  <a:lnTo>
                    <a:pt x="3347" y="1613"/>
                  </a:lnTo>
                  <a:lnTo>
                    <a:pt x="3364" y="1611"/>
                  </a:lnTo>
                  <a:lnTo>
                    <a:pt x="3382" y="1607"/>
                  </a:lnTo>
                  <a:lnTo>
                    <a:pt x="3401" y="1601"/>
                  </a:lnTo>
                  <a:lnTo>
                    <a:pt x="3418" y="1593"/>
                  </a:lnTo>
                  <a:lnTo>
                    <a:pt x="3433" y="1584"/>
                  </a:lnTo>
                  <a:lnTo>
                    <a:pt x="3445" y="1571"/>
                  </a:lnTo>
                  <a:lnTo>
                    <a:pt x="3452" y="1555"/>
                  </a:lnTo>
                  <a:lnTo>
                    <a:pt x="3456" y="1537"/>
                  </a:lnTo>
                  <a:lnTo>
                    <a:pt x="3455" y="1521"/>
                  </a:lnTo>
                  <a:lnTo>
                    <a:pt x="3451" y="1504"/>
                  </a:lnTo>
                  <a:lnTo>
                    <a:pt x="3446" y="1486"/>
                  </a:lnTo>
                  <a:lnTo>
                    <a:pt x="3440" y="1469"/>
                  </a:lnTo>
                  <a:lnTo>
                    <a:pt x="3435" y="1453"/>
                  </a:lnTo>
                  <a:lnTo>
                    <a:pt x="3429" y="1438"/>
                  </a:lnTo>
                  <a:lnTo>
                    <a:pt x="3424" y="1427"/>
                  </a:lnTo>
                  <a:lnTo>
                    <a:pt x="3420" y="1420"/>
                  </a:lnTo>
                  <a:lnTo>
                    <a:pt x="3419" y="1418"/>
                  </a:lnTo>
                  <a:lnTo>
                    <a:pt x="3310" y="1205"/>
                  </a:lnTo>
                  <a:lnTo>
                    <a:pt x="2547" y="1205"/>
                  </a:lnTo>
                  <a:lnTo>
                    <a:pt x="2545" y="1207"/>
                  </a:lnTo>
                  <a:lnTo>
                    <a:pt x="2540" y="1216"/>
                  </a:lnTo>
                  <a:lnTo>
                    <a:pt x="2534" y="1229"/>
                  </a:lnTo>
                  <a:lnTo>
                    <a:pt x="2525" y="1248"/>
                  </a:lnTo>
                  <a:lnTo>
                    <a:pt x="2513" y="1271"/>
                  </a:lnTo>
                  <a:lnTo>
                    <a:pt x="2500" y="1297"/>
                  </a:lnTo>
                  <a:lnTo>
                    <a:pt x="2484" y="1327"/>
                  </a:lnTo>
                  <a:lnTo>
                    <a:pt x="2466" y="1360"/>
                  </a:lnTo>
                  <a:lnTo>
                    <a:pt x="2446" y="1394"/>
                  </a:lnTo>
                  <a:lnTo>
                    <a:pt x="2425" y="1432"/>
                  </a:lnTo>
                  <a:lnTo>
                    <a:pt x="2402" y="1470"/>
                  </a:lnTo>
                  <a:lnTo>
                    <a:pt x="2377" y="1511"/>
                  </a:lnTo>
                  <a:lnTo>
                    <a:pt x="2351" y="1552"/>
                  </a:lnTo>
                  <a:lnTo>
                    <a:pt x="2324" y="1592"/>
                  </a:lnTo>
                  <a:lnTo>
                    <a:pt x="2296" y="1633"/>
                  </a:lnTo>
                  <a:lnTo>
                    <a:pt x="2267" y="1673"/>
                  </a:lnTo>
                  <a:lnTo>
                    <a:pt x="2237" y="1713"/>
                  </a:lnTo>
                  <a:lnTo>
                    <a:pt x="2207" y="1749"/>
                  </a:lnTo>
                  <a:lnTo>
                    <a:pt x="2135" y="1829"/>
                  </a:lnTo>
                  <a:lnTo>
                    <a:pt x="2062" y="1903"/>
                  </a:lnTo>
                  <a:lnTo>
                    <a:pt x="1986" y="1970"/>
                  </a:lnTo>
                  <a:lnTo>
                    <a:pt x="1907" y="2030"/>
                  </a:lnTo>
                  <a:lnTo>
                    <a:pt x="1829" y="2084"/>
                  </a:lnTo>
                  <a:lnTo>
                    <a:pt x="1748" y="2131"/>
                  </a:lnTo>
                  <a:lnTo>
                    <a:pt x="1665" y="2172"/>
                  </a:lnTo>
                  <a:lnTo>
                    <a:pt x="1582" y="2207"/>
                  </a:lnTo>
                  <a:lnTo>
                    <a:pt x="1497" y="2235"/>
                  </a:lnTo>
                  <a:lnTo>
                    <a:pt x="1414" y="2257"/>
                  </a:lnTo>
                  <a:lnTo>
                    <a:pt x="1328" y="2273"/>
                  </a:lnTo>
                  <a:lnTo>
                    <a:pt x="1243" y="2284"/>
                  </a:lnTo>
                  <a:lnTo>
                    <a:pt x="1159" y="2288"/>
                  </a:lnTo>
                  <a:lnTo>
                    <a:pt x="1074" y="2287"/>
                  </a:lnTo>
                  <a:lnTo>
                    <a:pt x="990" y="2278"/>
                  </a:lnTo>
                  <a:lnTo>
                    <a:pt x="907" y="2265"/>
                  </a:lnTo>
                  <a:lnTo>
                    <a:pt x="826" y="2246"/>
                  </a:lnTo>
                  <a:lnTo>
                    <a:pt x="745" y="2220"/>
                  </a:lnTo>
                  <a:lnTo>
                    <a:pt x="665" y="2190"/>
                  </a:lnTo>
                  <a:lnTo>
                    <a:pt x="588" y="2153"/>
                  </a:lnTo>
                  <a:lnTo>
                    <a:pt x="513" y="2111"/>
                  </a:lnTo>
                  <a:lnTo>
                    <a:pt x="439" y="2063"/>
                  </a:lnTo>
                  <a:lnTo>
                    <a:pt x="369" y="2010"/>
                  </a:lnTo>
                  <a:lnTo>
                    <a:pt x="301" y="1951"/>
                  </a:lnTo>
                  <a:lnTo>
                    <a:pt x="236" y="1887"/>
                  </a:lnTo>
                  <a:lnTo>
                    <a:pt x="174" y="1817"/>
                  </a:lnTo>
                  <a:lnTo>
                    <a:pt x="115" y="1742"/>
                  </a:lnTo>
                  <a:lnTo>
                    <a:pt x="60" y="1662"/>
                  </a:lnTo>
                  <a:lnTo>
                    <a:pt x="10" y="1577"/>
                  </a:lnTo>
                  <a:lnTo>
                    <a:pt x="6" y="1570"/>
                  </a:lnTo>
                  <a:lnTo>
                    <a:pt x="2" y="1565"/>
                  </a:lnTo>
                  <a:lnTo>
                    <a:pt x="1" y="1560"/>
                  </a:lnTo>
                  <a:lnTo>
                    <a:pt x="0" y="1558"/>
                  </a:lnTo>
                  <a:lnTo>
                    <a:pt x="0" y="1555"/>
                  </a:lnTo>
                  <a:lnTo>
                    <a:pt x="1" y="1555"/>
                  </a:lnTo>
                  <a:lnTo>
                    <a:pt x="2" y="1555"/>
                  </a:lnTo>
                  <a:lnTo>
                    <a:pt x="5" y="1558"/>
                  </a:lnTo>
                  <a:lnTo>
                    <a:pt x="9" y="1560"/>
                  </a:lnTo>
                  <a:lnTo>
                    <a:pt x="14" y="1565"/>
                  </a:lnTo>
                  <a:lnTo>
                    <a:pt x="18" y="1570"/>
                  </a:lnTo>
                  <a:lnTo>
                    <a:pt x="92" y="1646"/>
                  </a:lnTo>
                  <a:lnTo>
                    <a:pt x="167" y="1718"/>
                  </a:lnTo>
                  <a:lnTo>
                    <a:pt x="245" y="1784"/>
                  </a:lnTo>
                  <a:lnTo>
                    <a:pt x="324" y="1845"/>
                  </a:lnTo>
                  <a:lnTo>
                    <a:pt x="406" y="1901"/>
                  </a:lnTo>
                  <a:lnTo>
                    <a:pt x="488" y="1950"/>
                  </a:lnTo>
                  <a:lnTo>
                    <a:pt x="573" y="1994"/>
                  </a:lnTo>
                  <a:lnTo>
                    <a:pt x="658" y="2034"/>
                  </a:lnTo>
                  <a:lnTo>
                    <a:pt x="744" y="2067"/>
                  </a:lnTo>
                  <a:lnTo>
                    <a:pt x="831" y="2095"/>
                  </a:lnTo>
                  <a:lnTo>
                    <a:pt x="918" y="2116"/>
                  </a:lnTo>
                  <a:lnTo>
                    <a:pt x="1006" y="2132"/>
                  </a:lnTo>
                  <a:lnTo>
                    <a:pt x="1094" y="2142"/>
                  </a:lnTo>
                  <a:lnTo>
                    <a:pt x="1181" y="2145"/>
                  </a:lnTo>
                  <a:lnTo>
                    <a:pt x="1268" y="2144"/>
                  </a:lnTo>
                  <a:lnTo>
                    <a:pt x="1355" y="2136"/>
                  </a:lnTo>
                  <a:lnTo>
                    <a:pt x="1441" y="2121"/>
                  </a:lnTo>
                  <a:lnTo>
                    <a:pt x="1527" y="2100"/>
                  </a:lnTo>
                  <a:lnTo>
                    <a:pt x="1610" y="2073"/>
                  </a:lnTo>
                  <a:lnTo>
                    <a:pt x="1692" y="2038"/>
                  </a:lnTo>
                  <a:lnTo>
                    <a:pt x="1775" y="1998"/>
                  </a:lnTo>
                  <a:lnTo>
                    <a:pt x="1853" y="1951"/>
                  </a:lnTo>
                  <a:lnTo>
                    <a:pt x="1931" y="1898"/>
                  </a:lnTo>
                  <a:lnTo>
                    <a:pt x="2007" y="1837"/>
                  </a:lnTo>
                  <a:lnTo>
                    <a:pt x="2079" y="1770"/>
                  </a:lnTo>
                  <a:lnTo>
                    <a:pt x="2150" y="1695"/>
                  </a:lnTo>
                  <a:lnTo>
                    <a:pt x="2209" y="1627"/>
                  </a:lnTo>
                  <a:lnTo>
                    <a:pt x="2262" y="1558"/>
                  </a:lnTo>
                  <a:lnTo>
                    <a:pt x="2310" y="1488"/>
                  </a:lnTo>
                  <a:lnTo>
                    <a:pt x="2354" y="1419"/>
                  </a:lnTo>
                  <a:lnTo>
                    <a:pt x="2393" y="1351"/>
                  </a:lnTo>
                  <a:lnTo>
                    <a:pt x="2429" y="1287"/>
                  </a:lnTo>
                  <a:lnTo>
                    <a:pt x="2461" y="1227"/>
                  </a:lnTo>
                  <a:lnTo>
                    <a:pt x="2489" y="1172"/>
                  </a:lnTo>
                  <a:lnTo>
                    <a:pt x="2515" y="1121"/>
                  </a:lnTo>
                  <a:lnTo>
                    <a:pt x="2548" y="1061"/>
                  </a:lnTo>
                  <a:lnTo>
                    <a:pt x="2580" y="1002"/>
                  </a:lnTo>
                  <a:lnTo>
                    <a:pt x="2612" y="943"/>
                  </a:lnTo>
                  <a:lnTo>
                    <a:pt x="2642" y="885"/>
                  </a:lnTo>
                  <a:lnTo>
                    <a:pt x="2672" y="830"/>
                  </a:lnTo>
                  <a:lnTo>
                    <a:pt x="2701" y="776"/>
                  </a:lnTo>
                  <a:lnTo>
                    <a:pt x="2728" y="725"/>
                  </a:lnTo>
                  <a:lnTo>
                    <a:pt x="2754" y="676"/>
                  </a:lnTo>
                  <a:lnTo>
                    <a:pt x="2779" y="631"/>
                  </a:lnTo>
                  <a:lnTo>
                    <a:pt x="2801" y="589"/>
                  </a:lnTo>
                  <a:lnTo>
                    <a:pt x="2822" y="551"/>
                  </a:lnTo>
                  <a:lnTo>
                    <a:pt x="2839" y="516"/>
                  </a:lnTo>
                  <a:lnTo>
                    <a:pt x="2855" y="486"/>
                  </a:lnTo>
                  <a:lnTo>
                    <a:pt x="2868" y="460"/>
                  </a:lnTo>
                  <a:lnTo>
                    <a:pt x="2879" y="440"/>
                  </a:lnTo>
                  <a:lnTo>
                    <a:pt x="2887" y="425"/>
                  </a:lnTo>
                  <a:lnTo>
                    <a:pt x="2891" y="416"/>
                  </a:lnTo>
                  <a:lnTo>
                    <a:pt x="2894" y="413"/>
                  </a:lnTo>
                  <a:lnTo>
                    <a:pt x="2879" y="385"/>
                  </a:lnTo>
                  <a:lnTo>
                    <a:pt x="2866" y="357"/>
                  </a:lnTo>
                  <a:lnTo>
                    <a:pt x="2851" y="331"/>
                  </a:lnTo>
                  <a:lnTo>
                    <a:pt x="2836" y="306"/>
                  </a:lnTo>
                  <a:lnTo>
                    <a:pt x="2820" y="285"/>
                  </a:lnTo>
                  <a:lnTo>
                    <a:pt x="2802" y="266"/>
                  </a:lnTo>
                  <a:lnTo>
                    <a:pt x="2782" y="251"/>
                  </a:lnTo>
                  <a:lnTo>
                    <a:pt x="2758" y="240"/>
                  </a:lnTo>
                  <a:lnTo>
                    <a:pt x="2729" y="234"/>
                  </a:lnTo>
                  <a:lnTo>
                    <a:pt x="2723" y="232"/>
                  </a:lnTo>
                  <a:lnTo>
                    <a:pt x="2718" y="231"/>
                  </a:lnTo>
                  <a:lnTo>
                    <a:pt x="2716" y="230"/>
                  </a:lnTo>
                  <a:lnTo>
                    <a:pt x="2714" y="227"/>
                  </a:lnTo>
                  <a:lnTo>
                    <a:pt x="2714" y="225"/>
                  </a:lnTo>
                  <a:lnTo>
                    <a:pt x="2715" y="224"/>
                  </a:lnTo>
                  <a:lnTo>
                    <a:pt x="2717" y="221"/>
                  </a:lnTo>
                  <a:lnTo>
                    <a:pt x="2720" y="220"/>
                  </a:lnTo>
                  <a:lnTo>
                    <a:pt x="2723" y="219"/>
                  </a:lnTo>
                  <a:lnTo>
                    <a:pt x="2728" y="218"/>
                  </a:lnTo>
                  <a:lnTo>
                    <a:pt x="2774" y="207"/>
                  </a:lnTo>
                  <a:lnTo>
                    <a:pt x="2817" y="191"/>
                  </a:lnTo>
                  <a:lnTo>
                    <a:pt x="2860" y="168"/>
                  </a:lnTo>
                  <a:lnTo>
                    <a:pt x="2899" y="143"/>
                  </a:lnTo>
                  <a:lnTo>
                    <a:pt x="2936" y="113"/>
                  </a:lnTo>
                  <a:lnTo>
                    <a:pt x="2970" y="80"/>
                  </a:lnTo>
                  <a:lnTo>
                    <a:pt x="3001" y="47"/>
                  </a:lnTo>
                  <a:lnTo>
                    <a:pt x="3028" y="11"/>
                  </a:lnTo>
                  <a:lnTo>
                    <a:pt x="3034" y="5"/>
                  </a:lnTo>
                  <a:lnTo>
                    <a:pt x="3039" y="0"/>
                  </a:lnTo>
                  <a:lnTo>
                    <a:pt x="30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8"/>
            <p:cNvSpPr>
              <a:spLocks noEditPoints="1"/>
            </p:cNvSpPr>
            <p:nvPr/>
          </p:nvSpPr>
          <p:spPr bwMode="auto">
            <a:xfrm>
              <a:off x="5586413" y="2878138"/>
              <a:ext cx="765175" cy="811213"/>
            </a:xfrm>
            <a:custGeom>
              <a:avLst/>
              <a:gdLst>
                <a:gd name="T0" fmla="*/ 641 w 1447"/>
                <a:gd name="T1" fmla="*/ 54 h 1533"/>
                <a:gd name="T2" fmla="*/ 554 w 1447"/>
                <a:gd name="T3" fmla="*/ 103 h 1533"/>
                <a:gd name="T4" fmla="*/ 518 w 1447"/>
                <a:gd name="T5" fmla="*/ 209 h 1533"/>
                <a:gd name="T6" fmla="*/ 531 w 1447"/>
                <a:gd name="T7" fmla="*/ 948 h 1533"/>
                <a:gd name="T8" fmla="*/ 602 w 1447"/>
                <a:gd name="T9" fmla="*/ 999 h 1533"/>
                <a:gd name="T10" fmla="*/ 729 w 1447"/>
                <a:gd name="T11" fmla="*/ 1009 h 1533"/>
                <a:gd name="T12" fmla="*/ 840 w 1447"/>
                <a:gd name="T13" fmla="*/ 979 h 1533"/>
                <a:gd name="T14" fmla="*/ 957 w 1447"/>
                <a:gd name="T15" fmla="*/ 901 h 1533"/>
                <a:gd name="T16" fmla="*/ 1054 w 1447"/>
                <a:gd name="T17" fmla="*/ 772 h 1533"/>
                <a:gd name="T18" fmla="*/ 1104 w 1447"/>
                <a:gd name="T19" fmla="*/ 586 h 1533"/>
                <a:gd name="T20" fmla="*/ 1092 w 1447"/>
                <a:gd name="T21" fmla="*/ 369 h 1533"/>
                <a:gd name="T22" fmla="*/ 1037 w 1447"/>
                <a:gd name="T23" fmla="*/ 220 h 1533"/>
                <a:gd name="T24" fmla="*/ 961 w 1447"/>
                <a:gd name="T25" fmla="*/ 130 h 1533"/>
                <a:gd name="T26" fmla="*/ 884 w 1447"/>
                <a:gd name="T27" fmla="*/ 82 h 1533"/>
                <a:gd name="T28" fmla="*/ 818 w 1447"/>
                <a:gd name="T29" fmla="*/ 56 h 1533"/>
                <a:gd name="T30" fmla="*/ 721 w 1447"/>
                <a:gd name="T31" fmla="*/ 44 h 1533"/>
                <a:gd name="T32" fmla="*/ 967 w 1447"/>
                <a:gd name="T33" fmla="*/ 13 h 1533"/>
                <a:gd name="T34" fmla="*/ 1175 w 1447"/>
                <a:gd name="T35" fmla="*/ 71 h 1533"/>
                <a:gd name="T36" fmla="*/ 1331 w 1447"/>
                <a:gd name="T37" fmla="*/ 182 h 1533"/>
                <a:gd name="T38" fmla="*/ 1424 w 1447"/>
                <a:gd name="T39" fmla="*/ 353 h 1533"/>
                <a:gd name="T40" fmla="*/ 1443 w 1447"/>
                <a:gd name="T41" fmla="*/ 584 h 1533"/>
                <a:gd name="T42" fmla="*/ 1379 w 1447"/>
                <a:gd name="T43" fmla="*/ 793 h 1533"/>
                <a:gd name="T44" fmla="*/ 1251 w 1447"/>
                <a:gd name="T45" fmla="*/ 948 h 1533"/>
                <a:gd name="T46" fmla="*/ 1088 w 1447"/>
                <a:gd name="T47" fmla="*/ 1050 h 1533"/>
                <a:gd name="T48" fmla="*/ 915 w 1447"/>
                <a:gd name="T49" fmla="*/ 1100 h 1533"/>
                <a:gd name="T50" fmla="*/ 741 w 1447"/>
                <a:gd name="T51" fmla="*/ 1099 h 1533"/>
                <a:gd name="T52" fmla="*/ 611 w 1447"/>
                <a:gd name="T53" fmla="*/ 1061 h 1533"/>
                <a:gd name="T54" fmla="*/ 551 w 1447"/>
                <a:gd name="T55" fmla="*/ 1023 h 1533"/>
                <a:gd name="T56" fmla="*/ 520 w 1447"/>
                <a:gd name="T57" fmla="*/ 1019 h 1533"/>
                <a:gd name="T58" fmla="*/ 518 w 1447"/>
                <a:gd name="T59" fmla="*/ 1062 h 1533"/>
                <a:gd name="T60" fmla="*/ 524 w 1447"/>
                <a:gd name="T61" fmla="*/ 1385 h 1533"/>
                <a:gd name="T62" fmla="*/ 565 w 1447"/>
                <a:gd name="T63" fmla="*/ 1469 h 1533"/>
                <a:gd name="T64" fmla="*/ 627 w 1447"/>
                <a:gd name="T65" fmla="*/ 1505 h 1533"/>
                <a:gd name="T66" fmla="*/ 683 w 1447"/>
                <a:gd name="T67" fmla="*/ 1517 h 1533"/>
                <a:gd name="T68" fmla="*/ 713 w 1447"/>
                <a:gd name="T69" fmla="*/ 1524 h 1533"/>
                <a:gd name="T70" fmla="*/ 714 w 1447"/>
                <a:gd name="T71" fmla="*/ 1531 h 1533"/>
                <a:gd name="T72" fmla="*/ 20 w 1447"/>
                <a:gd name="T73" fmla="*/ 1533 h 1533"/>
                <a:gd name="T74" fmla="*/ 0 w 1447"/>
                <a:gd name="T75" fmla="*/ 1529 h 1533"/>
                <a:gd name="T76" fmla="*/ 8 w 1447"/>
                <a:gd name="T77" fmla="*/ 1522 h 1533"/>
                <a:gd name="T78" fmla="*/ 45 w 1447"/>
                <a:gd name="T79" fmla="*/ 1515 h 1533"/>
                <a:gd name="T80" fmla="*/ 105 w 1447"/>
                <a:gd name="T81" fmla="*/ 1499 h 1533"/>
                <a:gd name="T82" fmla="*/ 164 w 1447"/>
                <a:gd name="T83" fmla="*/ 1453 h 1533"/>
                <a:gd name="T84" fmla="*/ 197 w 1447"/>
                <a:gd name="T85" fmla="*/ 1355 h 1533"/>
                <a:gd name="T86" fmla="*/ 192 w 1447"/>
                <a:gd name="T87" fmla="*/ 150 h 1533"/>
                <a:gd name="T88" fmla="*/ 151 w 1447"/>
                <a:gd name="T89" fmla="*/ 66 h 1533"/>
                <a:gd name="T90" fmla="*/ 89 w 1447"/>
                <a:gd name="T91" fmla="*/ 32 h 1533"/>
                <a:gd name="T92" fmla="*/ 33 w 1447"/>
                <a:gd name="T93" fmla="*/ 20 h 1533"/>
                <a:gd name="T94" fmla="*/ 3 w 1447"/>
                <a:gd name="T95" fmla="*/ 12 h 1533"/>
                <a:gd name="T96" fmla="*/ 2 w 1447"/>
                <a:gd name="T97" fmla="*/ 5 h 1533"/>
                <a:gd name="T98" fmla="*/ 781 w 1447"/>
                <a:gd name="T99"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7" h="1533">
                  <a:moveTo>
                    <a:pt x="721" y="44"/>
                  </a:moveTo>
                  <a:lnTo>
                    <a:pt x="694" y="45"/>
                  </a:lnTo>
                  <a:lnTo>
                    <a:pt x="668" y="49"/>
                  </a:lnTo>
                  <a:lnTo>
                    <a:pt x="641" y="54"/>
                  </a:lnTo>
                  <a:lnTo>
                    <a:pt x="617" y="61"/>
                  </a:lnTo>
                  <a:lnTo>
                    <a:pt x="594" y="72"/>
                  </a:lnTo>
                  <a:lnTo>
                    <a:pt x="573" y="86"/>
                  </a:lnTo>
                  <a:lnTo>
                    <a:pt x="554" y="103"/>
                  </a:lnTo>
                  <a:lnTo>
                    <a:pt x="538" y="124"/>
                  </a:lnTo>
                  <a:lnTo>
                    <a:pt x="527" y="149"/>
                  </a:lnTo>
                  <a:lnTo>
                    <a:pt x="520" y="177"/>
                  </a:lnTo>
                  <a:lnTo>
                    <a:pt x="518" y="209"/>
                  </a:lnTo>
                  <a:lnTo>
                    <a:pt x="518" y="880"/>
                  </a:lnTo>
                  <a:lnTo>
                    <a:pt x="519" y="905"/>
                  </a:lnTo>
                  <a:lnTo>
                    <a:pt x="524" y="928"/>
                  </a:lnTo>
                  <a:lnTo>
                    <a:pt x="531" y="948"/>
                  </a:lnTo>
                  <a:lnTo>
                    <a:pt x="542" y="965"/>
                  </a:lnTo>
                  <a:lnTo>
                    <a:pt x="558" y="979"/>
                  </a:lnTo>
                  <a:lnTo>
                    <a:pt x="578" y="990"/>
                  </a:lnTo>
                  <a:lnTo>
                    <a:pt x="602" y="999"/>
                  </a:lnTo>
                  <a:lnTo>
                    <a:pt x="632" y="1006"/>
                  </a:lnTo>
                  <a:lnTo>
                    <a:pt x="666" y="1009"/>
                  </a:lnTo>
                  <a:lnTo>
                    <a:pt x="705" y="1010"/>
                  </a:lnTo>
                  <a:lnTo>
                    <a:pt x="729" y="1009"/>
                  </a:lnTo>
                  <a:lnTo>
                    <a:pt x="754" y="1006"/>
                  </a:lnTo>
                  <a:lnTo>
                    <a:pt x="783" y="998"/>
                  </a:lnTo>
                  <a:lnTo>
                    <a:pt x="811" y="990"/>
                  </a:lnTo>
                  <a:lnTo>
                    <a:pt x="840" y="979"/>
                  </a:lnTo>
                  <a:lnTo>
                    <a:pt x="870" y="964"/>
                  </a:lnTo>
                  <a:lnTo>
                    <a:pt x="899" y="945"/>
                  </a:lnTo>
                  <a:lnTo>
                    <a:pt x="929" y="924"/>
                  </a:lnTo>
                  <a:lnTo>
                    <a:pt x="957" y="901"/>
                  </a:lnTo>
                  <a:lnTo>
                    <a:pt x="984" y="874"/>
                  </a:lnTo>
                  <a:lnTo>
                    <a:pt x="1010" y="843"/>
                  </a:lnTo>
                  <a:lnTo>
                    <a:pt x="1033" y="810"/>
                  </a:lnTo>
                  <a:lnTo>
                    <a:pt x="1054" y="772"/>
                  </a:lnTo>
                  <a:lnTo>
                    <a:pt x="1071" y="731"/>
                  </a:lnTo>
                  <a:lnTo>
                    <a:pt x="1086" y="687"/>
                  </a:lnTo>
                  <a:lnTo>
                    <a:pt x="1097" y="638"/>
                  </a:lnTo>
                  <a:lnTo>
                    <a:pt x="1104" y="586"/>
                  </a:lnTo>
                  <a:lnTo>
                    <a:pt x="1107" y="530"/>
                  </a:lnTo>
                  <a:lnTo>
                    <a:pt x="1104" y="471"/>
                  </a:lnTo>
                  <a:lnTo>
                    <a:pt x="1099" y="417"/>
                  </a:lnTo>
                  <a:lnTo>
                    <a:pt x="1092" y="369"/>
                  </a:lnTo>
                  <a:lnTo>
                    <a:pt x="1081" y="324"/>
                  </a:lnTo>
                  <a:lnTo>
                    <a:pt x="1069" y="285"/>
                  </a:lnTo>
                  <a:lnTo>
                    <a:pt x="1054" y="251"/>
                  </a:lnTo>
                  <a:lnTo>
                    <a:pt x="1037" y="220"/>
                  </a:lnTo>
                  <a:lnTo>
                    <a:pt x="1019" y="193"/>
                  </a:lnTo>
                  <a:lnTo>
                    <a:pt x="1000" y="168"/>
                  </a:lnTo>
                  <a:lnTo>
                    <a:pt x="981" y="149"/>
                  </a:lnTo>
                  <a:lnTo>
                    <a:pt x="961" y="130"/>
                  </a:lnTo>
                  <a:lnTo>
                    <a:pt x="941" y="115"/>
                  </a:lnTo>
                  <a:lnTo>
                    <a:pt x="921" y="103"/>
                  </a:lnTo>
                  <a:lnTo>
                    <a:pt x="903" y="92"/>
                  </a:lnTo>
                  <a:lnTo>
                    <a:pt x="884" y="82"/>
                  </a:lnTo>
                  <a:lnTo>
                    <a:pt x="869" y="75"/>
                  </a:lnTo>
                  <a:lnTo>
                    <a:pt x="853" y="68"/>
                  </a:lnTo>
                  <a:lnTo>
                    <a:pt x="837" y="61"/>
                  </a:lnTo>
                  <a:lnTo>
                    <a:pt x="818" y="56"/>
                  </a:lnTo>
                  <a:lnTo>
                    <a:pt x="796" y="52"/>
                  </a:lnTo>
                  <a:lnTo>
                    <a:pt x="773" y="48"/>
                  </a:lnTo>
                  <a:lnTo>
                    <a:pt x="747" y="45"/>
                  </a:lnTo>
                  <a:lnTo>
                    <a:pt x="721" y="44"/>
                  </a:lnTo>
                  <a:close/>
                  <a:moveTo>
                    <a:pt x="781" y="0"/>
                  </a:moveTo>
                  <a:lnTo>
                    <a:pt x="845" y="2"/>
                  </a:lnTo>
                  <a:lnTo>
                    <a:pt x="908" y="6"/>
                  </a:lnTo>
                  <a:lnTo>
                    <a:pt x="967" y="13"/>
                  </a:lnTo>
                  <a:lnTo>
                    <a:pt x="1023" y="23"/>
                  </a:lnTo>
                  <a:lnTo>
                    <a:pt x="1077" y="36"/>
                  </a:lnTo>
                  <a:lnTo>
                    <a:pt x="1127" y="52"/>
                  </a:lnTo>
                  <a:lnTo>
                    <a:pt x="1175" y="71"/>
                  </a:lnTo>
                  <a:lnTo>
                    <a:pt x="1220" y="93"/>
                  </a:lnTo>
                  <a:lnTo>
                    <a:pt x="1261" y="119"/>
                  </a:lnTo>
                  <a:lnTo>
                    <a:pt x="1298" y="149"/>
                  </a:lnTo>
                  <a:lnTo>
                    <a:pt x="1331" y="182"/>
                  </a:lnTo>
                  <a:lnTo>
                    <a:pt x="1361" y="219"/>
                  </a:lnTo>
                  <a:lnTo>
                    <a:pt x="1386" y="259"/>
                  </a:lnTo>
                  <a:lnTo>
                    <a:pt x="1407" y="305"/>
                  </a:lnTo>
                  <a:lnTo>
                    <a:pt x="1424" y="353"/>
                  </a:lnTo>
                  <a:lnTo>
                    <a:pt x="1437" y="406"/>
                  </a:lnTo>
                  <a:lnTo>
                    <a:pt x="1444" y="462"/>
                  </a:lnTo>
                  <a:lnTo>
                    <a:pt x="1447" y="524"/>
                  </a:lnTo>
                  <a:lnTo>
                    <a:pt x="1443" y="584"/>
                  </a:lnTo>
                  <a:lnTo>
                    <a:pt x="1434" y="642"/>
                  </a:lnTo>
                  <a:lnTo>
                    <a:pt x="1421" y="696"/>
                  </a:lnTo>
                  <a:lnTo>
                    <a:pt x="1402" y="746"/>
                  </a:lnTo>
                  <a:lnTo>
                    <a:pt x="1379" y="793"/>
                  </a:lnTo>
                  <a:lnTo>
                    <a:pt x="1352" y="837"/>
                  </a:lnTo>
                  <a:lnTo>
                    <a:pt x="1321" y="878"/>
                  </a:lnTo>
                  <a:lnTo>
                    <a:pt x="1288" y="915"/>
                  </a:lnTo>
                  <a:lnTo>
                    <a:pt x="1251" y="948"/>
                  </a:lnTo>
                  <a:lnTo>
                    <a:pt x="1213" y="979"/>
                  </a:lnTo>
                  <a:lnTo>
                    <a:pt x="1173" y="1006"/>
                  </a:lnTo>
                  <a:lnTo>
                    <a:pt x="1131" y="1029"/>
                  </a:lnTo>
                  <a:lnTo>
                    <a:pt x="1088" y="1050"/>
                  </a:lnTo>
                  <a:lnTo>
                    <a:pt x="1044" y="1067"/>
                  </a:lnTo>
                  <a:lnTo>
                    <a:pt x="1001" y="1082"/>
                  </a:lnTo>
                  <a:lnTo>
                    <a:pt x="957" y="1093"/>
                  </a:lnTo>
                  <a:lnTo>
                    <a:pt x="915" y="1100"/>
                  </a:lnTo>
                  <a:lnTo>
                    <a:pt x="873" y="1105"/>
                  </a:lnTo>
                  <a:lnTo>
                    <a:pt x="833" y="1106"/>
                  </a:lnTo>
                  <a:lnTo>
                    <a:pt x="784" y="1105"/>
                  </a:lnTo>
                  <a:lnTo>
                    <a:pt x="741" y="1099"/>
                  </a:lnTo>
                  <a:lnTo>
                    <a:pt x="702" y="1092"/>
                  </a:lnTo>
                  <a:lnTo>
                    <a:pt x="666" y="1082"/>
                  </a:lnTo>
                  <a:lnTo>
                    <a:pt x="637" y="1072"/>
                  </a:lnTo>
                  <a:lnTo>
                    <a:pt x="611" y="1061"/>
                  </a:lnTo>
                  <a:lnTo>
                    <a:pt x="590" y="1050"/>
                  </a:lnTo>
                  <a:lnTo>
                    <a:pt x="573" y="1039"/>
                  </a:lnTo>
                  <a:lnTo>
                    <a:pt x="559" y="1030"/>
                  </a:lnTo>
                  <a:lnTo>
                    <a:pt x="551" y="1023"/>
                  </a:lnTo>
                  <a:lnTo>
                    <a:pt x="538" y="1017"/>
                  </a:lnTo>
                  <a:lnTo>
                    <a:pt x="530" y="1014"/>
                  </a:lnTo>
                  <a:lnTo>
                    <a:pt x="524" y="1015"/>
                  </a:lnTo>
                  <a:lnTo>
                    <a:pt x="520" y="1019"/>
                  </a:lnTo>
                  <a:lnTo>
                    <a:pt x="518" y="1026"/>
                  </a:lnTo>
                  <a:lnTo>
                    <a:pt x="516" y="1036"/>
                  </a:lnTo>
                  <a:lnTo>
                    <a:pt x="516" y="1049"/>
                  </a:lnTo>
                  <a:lnTo>
                    <a:pt x="518" y="1062"/>
                  </a:lnTo>
                  <a:lnTo>
                    <a:pt x="518" y="1077"/>
                  </a:lnTo>
                  <a:lnTo>
                    <a:pt x="518" y="1319"/>
                  </a:lnTo>
                  <a:lnTo>
                    <a:pt x="519" y="1355"/>
                  </a:lnTo>
                  <a:lnTo>
                    <a:pt x="524" y="1385"/>
                  </a:lnTo>
                  <a:lnTo>
                    <a:pt x="531" y="1413"/>
                  </a:lnTo>
                  <a:lnTo>
                    <a:pt x="541" y="1435"/>
                  </a:lnTo>
                  <a:lnTo>
                    <a:pt x="553" y="1453"/>
                  </a:lnTo>
                  <a:lnTo>
                    <a:pt x="565" y="1469"/>
                  </a:lnTo>
                  <a:lnTo>
                    <a:pt x="580" y="1481"/>
                  </a:lnTo>
                  <a:lnTo>
                    <a:pt x="596" y="1491"/>
                  </a:lnTo>
                  <a:lnTo>
                    <a:pt x="611" y="1499"/>
                  </a:lnTo>
                  <a:lnTo>
                    <a:pt x="627" y="1505"/>
                  </a:lnTo>
                  <a:lnTo>
                    <a:pt x="643" y="1510"/>
                  </a:lnTo>
                  <a:lnTo>
                    <a:pt x="657" y="1512"/>
                  </a:lnTo>
                  <a:lnTo>
                    <a:pt x="671" y="1515"/>
                  </a:lnTo>
                  <a:lnTo>
                    <a:pt x="683" y="1517"/>
                  </a:lnTo>
                  <a:lnTo>
                    <a:pt x="694" y="1519"/>
                  </a:lnTo>
                  <a:lnTo>
                    <a:pt x="702" y="1521"/>
                  </a:lnTo>
                  <a:lnTo>
                    <a:pt x="708" y="1522"/>
                  </a:lnTo>
                  <a:lnTo>
                    <a:pt x="713" y="1524"/>
                  </a:lnTo>
                  <a:lnTo>
                    <a:pt x="716" y="1526"/>
                  </a:lnTo>
                  <a:lnTo>
                    <a:pt x="716" y="1528"/>
                  </a:lnTo>
                  <a:lnTo>
                    <a:pt x="716" y="1529"/>
                  </a:lnTo>
                  <a:lnTo>
                    <a:pt x="714" y="1531"/>
                  </a:lnTo>
                  <a:lnTo>
                    <a:pt x="710" y="1532"/>
                  </a:lnTo>
                  <a:lnTo>
                    <a:pt x="704" y="1532"/>
                  </a:lnTo>
                  <a:lnTo>
                    <a:pt x="697" y="1533"/>
                  </a:lnTo>
                  <a:lnTo>
                    <a:pt x="20" y="1533"/>
                  </a:lnTo>
                  <a:lnTo>
                    <a:pt x="12" y="1532"/>
                  </a:lnTo>
                  <a:lnTo>
                    <a:pt x="6" y="1532"/>
                  </a:lnTo>
                  <a:lnTo>
                    <a:pt x="2" y="1531"/>
                  </a:lnTo>
                  <a:lnTo>
                    <a:pt x="0" y="1529"/>
                  </a:lnTo>
                  <a:lnTo>
                    <a:pt x="0" y="1528"/>
                  </a:lnTo>
                  <a:lnTo>
                    <a:pt x="1" y="1526"/>
                  </a:lnTo>
                  <a:lnTo>
                    <a:pt x="3" y="1524"/>
                  </a:lnTo>
                  <a:lnTo>
                    <a:pt x="8" y="1522"/>
                  </a:lnTo>
                  <a:lnTo>
                    <a:pt x="14" y="1521"/>
                  </a:lnTo>
                  <a:lnTo>
                    <a:pt x="22" y="1519"/>
                  </a:lnTo>
                  <a:lnTo>
                    <a:pt x="33" y="1517"/>
                  </a:lnTo>
                  <a:lnTo>
                    <a:pt x="45" y="1515"/>
                  </a:lnTo>
                  <a:lnTo>
                    <a:pt x="59" y="1512"/>
                  </a:lnTo>
                  <a:lnTo>
                    <a:pt x="73" y="1510"/>
                  </a:lnTo>
                  <a:lnTo>
                    <a:pt x="89" y="1505"/>
                  </a:lnTo>
                  <a:lnTo>
                    <a:pt x="105" y="1499"/>
                  </a:lnTo>
                  <a:lnTo>
                    <a:pt x="121" y="1491"/>
                  </a:lnTo>
                  <a:lnTo>
                    <a:pt x="136" y="1481"/>
                  </a:lnTo>
                  <a:lnTo>
                    <a:pt x="151" y="1469"/>
                  </a:lnTo>
                  <a:lnTo>
                    <a:pt x="164" y="1453"/>
                  </a:lnTo>
                  <a:lnTo>
                    <a:pt x="175" y="1435"/>
                  </a:lnTo>
                  <a:lnTo>
                    <a:pt x="185" y="1413"/>
                  </a:lnTo>
                  <a:lnTo>
                    <a:pt x="192" y="1385"/>
                  </a:lnTo>
                  <a:lnTo>
                    <a:pt x="197" y="1355"/>
                  </a:lnTo>
                  <a:lnTo>
                    <a:pt x="200" y="1319"/>
                  </a:lnTo>
                  <a:lnTo>
                    <a:pt x="200" y="216"/>
                  </a:lnTo>
                  <a:lnTo>
                    <a:pt x="197" y="181"/>
                  </a:lnTo>
                  <a:lnTo>
                    <a:pt x="192" y="150"/>
                  </a:lnTo>
                  <a:lnTo>
                    <a:pt x="185" y="123"/>
                  </a:lnTo>
                  <a:lnTo>
                    <a:pt x="175" y="101"/>
                  </a:lnTo>
                  <a:lnTo>
                    <a:pt x="164" y="82"/>
                  </a:lnTo>
                  <a:lnTo>
                    <a:pt x="151" y="66"/>
                  </a:lnTo>
                  <a:lnTo>
                    <a:pt x="136" y="54"/>
                  </a:lnTo>
                  <a:lnTo>
                    <a:pt x="121" y="44"/>
                  </a:lnTo>
                  <a:lnTo>
                    <a:pt x="105" y="37"/>
                  </a:lnTo>
                  <a:lnTo>
                    <a:pt x="89" y="32"/>
                  </a:lnTo>
                  <a:lnTo>
                    <a:pt x="73" y="27"/>
                  </a:lnTo>
                  <a:lnTo>
                    <a:pt x="59" y="24"/>
                  </a:lnTo>
                  <a:lnTo>
                    <a:pt x="45" y="22"/>
                  </a:lnTo>
                  <a:lnTo>
                    <a:pt x="33" y="20"/>
                  </a:lnTo>
                  <a:lnTo>
                    <a:pt x="22" y="18"/>
                  </a:lnTo>
                  <a:lnTo>
                    <a:pt x="14" y="16"/>
                  </a:lnTo>
                  <a:lnTo>
                    <a:pt x="8" y="15"/>
                  </a:lnTo>
                  <a:lnTo>
                    <a:pt x="3" y="12"/>
                  </a:lnTo>
                  <a:lnTo>
                    <a:pt x="1" y="10"/>
                  </a:lnTo>
                  <a:lnTo>
                    <a:pt x="0" y="8"/>
                  </a:lnTo>
                  <a:lnTo>
                    <a:pt x="0" y="6"/>
                  </a:lnTo>
                  <a:lnTo>
                    <a:pt x="2" y="5"/>
                  </a:lnTo>
                  <a:lnTo>
                    <a:pt x="6" y="4"/>
                  </a:lnTo>
                  <a:lnTo>
                    <a:pt x="12" y="4"/>
                  </a:lnTo>
                  <a:lnTo>
                    <a:pt x="20" y="2"/>
                  </a:lnTo>
                  <a:lnTo>
                    <a:pt x="7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Freeform 6"/>
          <p:cNvSpPr>
            <a:spLocks noEditPoints="1"/>
          </p:cNvSpPr>
          <p:nvPr userDrawn="1"/>
        </p:nvSpPr>
        <p:spPr bwMode="auto">
          <a:xfrm>
            <a:off x="145733" y="6359004"/>
            <a:ext cx="1241107" cy="347070"/>
          </a:xfrm>
          <a:custGeom>
            <a:avLst/>
            <a:gdLst>
              <a:gd name="T0" fmla="*/ 0 w 2703"/>
              <a:gd name="T1" fmla="*/ 383 h 716"/>
              <a:gd name="T2" fmla="*/ 786 w 2703"/>
              <a:gd name="T3" fmla="*/ 334 h 716"/>
              <a:gd name="T4" fmla="*/ 540 w 2703"/>
              <a:gd name="T5" fmla="*/ 334 h 716"/>
              <a:gd name="T6" fmla="*/ 294 w 2703"/>
              <a:gd name="T7" fmla="*/ 334 h 716"/>
              <a:gd name="T8" fmla="*/ 2563 w 2703"/>
              <a:gd name="T9" fmla="*/ 334 h 716"/>
              <a:gd name="T10" fmla="*/ 48 w 2703"/>
              <a:gd name="T11" fmla="*/ 334 h 716"/>
              <a:gd name="T12" fmla="*/ 1766 w 2703"/>
              <a:gd name="T13" fmla="*/ 258 h 716"/>
              <a:gd name="T14" fmla="*/ 1856 w 2703"/>
              <a:gd name="T15" fmla="*/ 352 h 716"/>
              <a:gd name="T16" fmla="*/ 1874 w 2703"/>
              <a:gd name="T17" fmla="*/ 332 h 716"/>
              <a:gd name="T18" fmla="*/ 1875 w 2703"/>
              <a:gd name="T19" fmla="*/ 288 h 716"/>
              <a:gd name="T20" fmla="*/ 1858 w 2703"/>
              <a:gd name="T21" fmla="*/ 265 h 716"/>
              <a:gd name="T22" fmla="*/ 1520 w 2703"/>
              <a:gd name="T23" fmla="*/ 257 h 716"/>
              <a:gd name="T24" fmla="*/ 1444 w 2703"/>
              <a:gd name="T25" fmla="*/ 304 h 716"/>
              <a:gd name="T26" fmla="*/ 1437 w 2703"/>
              <a:gd name="T27" fmla="*/ 397 h 716"/>
              <a:gd name="T28" fmla="*/ 1500 w 2703"/>
              <a:gd name="T29" fmla="*/ 458 h 716"/>
              <a:gd name="T30" fmla="*/ 1586 w 2703"/>
              <a:gd name="T31" fmla="*/ 428 h 716"/>
              <a:gd name="T32" fmla="*/ 1607 w 2703"/>
              <a:gd name="T33" fmla="*/ 339 h 716"/>
              <a:gd name="T34" fmla="*/ 1557 w 2703"/>
              <a:gd name="T35" fmla="*/ 265 h 716"/>
              <a:gd name="T36" fmla="*/ 1048 w 2703"/>
              <a:gd name="T37" fmla="*/ 432 h 716"/>
              <a:gd name="T38" fmla="*/ 1367 w 2703"/>
              <a:gd name="T39" fmla="*/ 207 h 716"/>
              <a:gd name="T40" fmla="*/ 1008 w 2703"/>
              <a:gd name="T41" fmla="*/ 510 h 716"/>
              <a:gd name="T42" fmla="*/ 2253 w 2703"/>
              <a:gd name="T43" fmla="*/ 510 h 716"/>
              <a:gd name="T44" fmla="*/ 1995 w 2703"/>
              <a:gd name="T45" fmla="*/ 510 h 716"/>
              <a:gd name="T46" fmla="*/ 1707 w 2703"/>
              <a:gd name="T47" fmla="*/ 207 h 716"/>
              <a:gd name="T48" fmla="*/ 1911 w 2703"/>
              <a:gd name="T49" fmla="*/ 239 h 716"/>
              <a:gd name="T50" fmla="*/ 1936 w 2703"/>
              <a:gd name="T51" fmla="*/ 326 h 716"/>
              <a:gd name="T52" fmla="*/ 1883 w 2703"/>
              <a:gd name="T53" fmla="*/ 396 h 716"/>
              <a:gd name="T54" fmla="*/ 1766 w 2703"/>
              <a:gd name="T55" fmla="*/ 510 h 716"/>
              <a:gd name="T56" fmla="*/ 901 w 2703"/>
              <a:gd name="T57" fmla="*/ 258 h 716"/>
              <a:gd name="T58" fmla="*/ 452 w 2703"/>
              <a:gd name="T59" fmla="*/ 207 h 716"/>
              <a:gd name="T60" fmla="*/ 452 w 2703"/>
              <a:gd name="T61" fmla="*/ 510 h 716"/>
              <a:gd name="T62" fmla="*/ 265 w 2703"/>
              <a:gd name="T63" fmla="*/ 258 h 716"/>
              <a:gd name="T64" fmla="*/ 206 w 2703"/>
              <a:gd name="T65" fmla="*/ 207 h 716"/>
              <a:gd name="T66" fmla="*/ 2486 w 2703"/>
              <a:gd name="T67" fmla="*/ 238 h 716"/>
              <a:gd name="T68" fmla="*/ 2430 w 2703"/>
              <a:gd name="T69" fmla="*/ 268 h 716"/>
              <a:gd name="T70" fmla="*/ 2343 w 2703"/>
              <a:gd name="T71" fmla="*/ 265 h 716"/>
              <a:gd name="T72" fmla="*/ 2333 w 2703"/>
              <a:gd name="T73" fmla="*/ 301 h 716"/>
              <a:gd name="T74" fmla="*/ 2358 w 2703"/>
              <a:gd name="T75" fmla="*/ 321 h 716"/>
              <a:gd name="T76" fmla="*/ 2440 w 2703"/>
              <a:gd name="T77" fmla="*/ 346 h 716"/>
              <a:gd name="T78" fmla="*/ 2495 w 2703"/>
              <a:gd name="T79" fmla="*/ 404 h 716"/>
              <a:gd name="T80" fmla="*/ 2477 w 2703"/>
              <a:gd name="T81" fmla="*/ 481 h 716"/>
              <a:gd name="T82" fmla="*/ 2385 w 2703"/>
              <a:gd name="T83" fmla="*/ 513 h 716"/>
              <a:gd name="T84" fmla="*/ 2283 w 2703"/>
              <a:gd name="T85" fmla="*/ 424 h 716"/>
              <a:gd name="T86" fmla="*/ 2336 w 2703"/>
              <a:gd name="T87" fmla="*/ 452 h 716"/>
              <a:gd name="T88" fmla="*/ 2417 w 2703"/>
              <a:gd name="T89" fmla="*/ 456 h 716"/>
              <a:gd name="T90" fmla="*/ 2429 w 2703"/>
              <a:gd name="T91" fmla="*/ 413 h 716"/>
              <a:gd name="T92" fmla="*/ 2389 w 2703"/>
              <a:gd name="T93" fmla="*/ 392 h 716"/>
              <a:gd name="T94" fmla="*/ 2303 w 2703"/>
              <a:gd name="T95" fmla="*/ 362 h 716"/>
              <a:gd name="T96" fmla="*/ 2270 w 2703"/>
              <a:gd name="T97" fmla="*/ 300 h 716"/>
              <a:gd name="T98" fmla="*/ 2318 w 2703"/>
              <a:gd name="T99" fmla="*/ 219 h 716"/>
              <a:gd name="T100" fmla="*/ 1542 w 2703"/>
              <a:gd name="T101" fmla="*/ 206 h 716"/>
              <a:gd name="T102" fmla="*/ 1627 w 2703"/>
              <a:gd name="T103" fmla="*/ 253 h 716"/>
              <a:gd name="T104" fmla="*/ 1665 w 2703"/>
              <a:gd name="T105" fmla="*/ 389 h 716"/>
              <a:gd name="T106" fmla="*/ 1596 w 2703"/>
              <a:gd name="T107" fmla="*/ 490 h 716"/>
              <a:gd name="T108" fmla="*/ 1498 w 2703"/>
              <a:gd name="T109" fmla="*/ 511 h 716"/>
              <a:gd name="T110" fmla="*/ 1412 w 2703"/>
              <a:gd name="T111" fmla="*/ 465 h 716"/>
              <a:gd name="T112" fmla="*/ 1374 w 2703"/>
              <a:gd name="T113" fmla="*/ 328 h 716"/>
              <a:gd name="T114" fmla="*/ 1444 w 2703"/>
              <a:gd name="T115" fmla="*/ 227 h 716"/>
              <a:gd name="T116" fmla="*/ 0 w 2703"/>
              <a:gd name="T117" fmla="*/ 0 h 716"/>
              <a:gd name="T118" fmla="*/ 48 w 2703"/>
              <a:gd name="T119" fmla="*/ 4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03" h="716">
                <a:moveTo>
                  <a:pt x="2655" y="383"/>
                </a:moveTo>
                <a:lnTo>
                  <a:pt x="2703" y="383"/>
                </a:lnTo>
                <a:lnTo>
                  <a:pt x="2703" y="716"/>
                </a:lnTo>
                <a:lnTo>
                  <a:pt x="0" y="716"/>
                </a:lnTo>
                <a:lnTo>
                  <a:pt x="0" y="383"/>
                </a:lnTo>
                <a:lnTo>
                  <a:pt x="48" y="383"/>
                </a:lnTo>
                <a:lnTo>
                  <a:pt x="48" y="669"/>
                </a:lnTo>
                <a:lnTo>
                  <a:pt x="2655" y="669"/>
                </a:lnTo>
                <a:lnTo>
                  <a:pt x="2655" y="383"/>
                </a:lnTo>
                <a:close/>
                <a:moveTo>
                  <a:pt x="786" y="334"/>
                </a:moveTo>
                <a:lnTo>
                  <a:pt x="877" y="334"/>
                </a:lnTo>
                <a:lnTo>
                  <a:pt x="877" y="383"/>
                </a:lnTo>
                <a:lnTo>
                  <a:pt x="786" y="383"/>
                </a:lnTo>
                <a:lnTo>
                  <a:pt x="786" y="334"/>
                </a:lnTo>
                <a:close/>
                <a:moveTo>
                  <a:pt x="540" y="334"/>
                </a:moveTo>
                <a:lnTo>
                  <a:pt x="631" y="334"/>
                </a:lnTo>
                <a:lnTo>
                  <a:pt x="631" y="383"/>
                </a:lnTo>
                <a:lnTo>
                  <a:pt x="540" y="383"/>
                </a:lnTo>
                <a:lnTo>
                  <a:pt x="540" y="334"/>
                </a:lnTo>
                <a:close/>
                <a:moveTo>
                  <a:pt x="294" y="334"/>
                </a:moveTo>
                <a:lnTo>
                  <a:pt x="385" y="334"/>
                </a:lnTo>
                <a:lnTo>
                  <a:pt x="385" y="383"/>
                </a:lnTo>
                <a:lnTo>
                  <a:pt x="294" y="383"/>
                </a:lnTo>
                <a:lnTo>
                  <a:pt x="294" y="334"/>
                </a:lnTo>
                <a:close/>
                <a:moveTo>
                  <a:pt x="2563" y="334"/>
                </a:moveTo>
                <a:lnTo>
                  <a:pt x="2655" y="334"/>
                </a:lnTo>
                <a:lnTo>
                  <a:pt x="2655" y="383"/>
                </a:lnTo>
                <a:lnTo>
                  <a:pt x="2563" y="383"/>
                </a:lnTo>
                <a:lnTo>
                  <a:pt x="2563" y="334"/>
                </a:lnTo>
                <a:close/>
                <a:moveTo>
                  <a:pt x="48" y="334"/>
                </a:moveTo>
                <a:lnTo>
                  <a:pt x="140" y="334"/>
                </a:lnTo>
                <a:lnTo>
                  <a:pt x="140" y="383"/>
                </a:lnTo>
                <a:lnTo>
                  <a:pt x="48" y="383"/>
                </a:lnTo>
                <a:lnTo>
                  <a:pt x="48" y="334"/>
                </a:lnTo>
                <a:close/>
                <a:moveTo>
                  <a:pt x="1766" y="258"/>
                </a:moveTo>
                <a:lnTo>
                  <a:pt x="1766" y="356"/>
                </a:lnTo>
                <a:lnTo>
                  <a:pt x="1840" y="356"/>
                </a:lnTo>
                <a:lnTo>
                  <a:pt x="1846" y="355"/>
                </a:lnTo>
                <a:lnTo>
                  <a:pt x="1851" y="355"/>
                </a:lnTo>
                <a:lnTo>
                  <a:pt x="1856" y="352"/>
                </a:lnTo>
                <a:lnTo>
                  <a:pt x="1860" y="350"/>
                </a:lnTo>
                <a:lnTo>
                  <a:pt x="1864" y="346"/>
                </a:lnTo>
                <a:lnTo>
                  <a:pt x="1868" y="342"/>
                </a:lnTo>
                <a:lnTo>
                  <a:pt x="1871" y="337"/>
                </a:lnTo>
                <a:lnTo>
                  <a:pt x="1874" y="332"/>
                </a:lnTo>
                <a:lnTo>
                  <a:pt x="1876" y="326"/>
                </a:lnTo>
                <a:lnTo>
                  <a:pt x="1878" y="317"/>
                </a:lnTo>
                <a:lnTo>
                  <a:pt x="1879" y="307"/>
                </a:lnTo>
                <a:lnTo>
                  <a:pt x="1878" y="297"/>
                </a:lnTo>
                <a:lnTo>
                  <a:pt x="1875" y="288"/>
                </a:lnTo>
                <a:lnTo>
                  <a:pt x="1873" y="282"/>
                </a:lnTo>
                <a:lnTo>
                  <a:pt x="1870" y="277"/>
                </a:lnTo>
                <a:lnTo>
                  <a:pt x="1866" y="272"/>
                </a:lnTo>
                <a:lnTo>
                  <a:pt x="1862" y="268"/>
                </a:lnTo>
                <a:lnTo>
                  <a:pt x="1858" y="265"/>
                </a:lnTo>
                <a:lnTo>
                  <a:pt x="1853" y="262"/>
                </a:lnTo>
                <a:lnTo>
                  <a:pt x="1845" y="259"/>
                </a:lnTo>
                <a:lnTo>
                  <a:pt x="1838" y="258"/>
                </a:lnTo>
                <a:lnTo>
                  <a:pt x="1766" y="258"/>
                </a:lnTo>
                <a:close/>
                <a:moveTo>
                  <a:pt x="1520" y="257"/>
                </a:moveTo>
                <a:lnTo>
                  <a:pt x="1500" y="259"/>
                </a:lnTo>
                <a:lnTo>
                  <a:pt x="1481" y="266"/>
                </a:lnTo>
                <a:lnTo>
                  <a:pt x="1466" y="276"/>
                </a:lnTo>
                <a:lnTo>
                  <a:pt x="1454" y="289"/>
                </a:lnTo>
                <a:lnTo>
                  <a:pt x="1444" y="304"/>
                </a:lnTo>
                <a:lnTo>
                  <a:pt x="1437" y="321"/>
                </a:lnTo>
                <a:lnTo>
                  <a:pt x="1433" y="339"/>
                </a:lnTo>
                <a:lnTo>
                  <a:pt x="1431" y="359"/>
                </a:lnTo>
                <a:lnTo>
                  <a:pt x="1433" y="378"/>
                </a:lnTo>
                <a:lnTo>
                  <a:pt x="1437" y="397"/>
                </a:lnTo>
                <a:lnTo>
                  <a:pt x="1444" y="414"/>
                </a:lnTo>
                <a:lnTo>
                  <a:pt x="1454" y="429"/>
                </a:lnTo>
                <a:lnTo>
                  <a:pt x="1467" y="442"/>
                </a:lnTo>
                <a:lnTo>
                  <a:pt x="1482" y="452"/>
                </a:lnTo>
                <a:lnTo>
                  <a:pt x="1500" y="458"/>
                </a:lnTo>
                <a:lnTo>
                  <a:pt x="1520" y="460"/>
                </a:lnTo>
                <a:lnTo>
                  <a:pt x="1540" y="458"/>
                </a:lnTo>
                <a:lnTo>
                  <a:pt x="1558" y="452"/>
                </a:lnTo>
                <a:lnTo>
                  <a:pt x="1573" y="441"/>
                </a:lnTo>
                <a:lnTo>
                  <a:pt x="1586" y="428"/>
                </a:lnTo>
                <a:lnTo>
                  <a:pt x="1595" y="413"/>
                </a:lnTo>
                <a:lnTo>
                  <a:pt x="1603" y="396"/>
                </a:lnTo>
                <a:lnTo>
                  <a:pt x="1607" y="378"/>
                </a:lnTo>
                <a:lnTo>
                  <a:pt x="1608" y="359"/>
                </a:lnTo>
                <a:lnTo>
                  <a:pt x="1607" y="339"/>
                </a:lnTo>
                <a:lnTo>
                  <a:pt x="1602" y="320"/>
                </a:lnTo>
                <a:lnTo>
                  <a:pt x="1595" y="303"/>
                </a:lnTo>
                <a:lnTo>
                  <a:pt x="1585" y="288"/>
                </a:lnTo>
                <a:lnTo>
                  <a:pt x="1572" y="275"/>
                </a:lnTo>
                <a:lnTo>
                  <a:pt x="1557" y="265"/>
                </a:lnTo>
                <a:lnTo>
                  <a:pt x="1540" y="259"/>
                </a:lnTo>
                <a:lnTo>
                  <a:pt x="1520" y="257"/>
                </a:lnTo>
                <a:close/>
                <a:moveTo>
                  <a:pt x="925" y="207"/>
                </a:moveTo>
                <a:lnTo>
                  <a:pt x="985" y="207"/>
                </a:lnTo>
                <a:lnTo>
                  <a:pt x="1048" y="432"/>
                </a:lnTo>
                <a:lnTo>
                  <a:pt x="1113" y="207"/>
                </a:lnTo>
                <a:lnTo>
                  <a:pt x="1179" y="207"/>
                </a:lnTo>
                <a:lnTo>
                  <a:pt x="1246" y="432"/>
                </a:lnTo>
                <a:lnTo>
                  <a:pt x="1309" y="207"/>
                </a:lnTo>
                <a:lnTo>
                  <a:pt x="1367" y="207"/>
                </a:lnTo>
                <a:lnTo>
                  <a:pt x="1286" y="510"/>
                </a:lnTo>
                <a:lnTo>
                  <a:pt x="1216" y="510"/>
                </a:lnTo>
                <a:lnTo>
                  <a:pt x="1146" y="298"/>
                </a:lnTo>
                <a:lnTo>
                  <a:pt x="1078" y="510"/>
                </a:lnTo>
                <a:lnTo>
                  <a:pt x="1008" y="510"/>
                </a:lnTo>
                <a:lnTo>
                  <a:pt x="925" y="207"/>
                </a:lnTo>
                <a:close/>
                <a:moveTo>
                  <a:pt x="2181" y="207"/>
                </a:moveTo>
                <a:lnTo>
                  <a:pt x="2246" y="207"/>
                </a:lnTo>
                <a:lnTo>
                  <a:pt x="2130" y="341"/>
                </a:lnTo>
                <a:lnTo>
                  <a:pt x="2253" y="510"/>
                </a:lnTo>
                <a:lnTo>
                  <a:pt x="2187" y="510"/>
                </a:lnTo>
                <a:lnTo>
                  <a:pt x="2093" y="379"/>
                </a:lnTo>
                <a:lnTo>
                  <a:pt x="2054" y="420"/>
                </a:lnTo>
                <a:lnTo>
                  <a:pt x="2054" y="510"/>
                </a:lnTo>
                <a:lnTo>
                  <a:pt x="1995" y="510"/>
                </a:lnTo>
                <a:lnTo>
                  <a:pt x="1995" y="207"/>
                </a:lnTo>
                <a:lnTo>
                  <a:pt x="2054" y="207"/>
                </a:lnTo>
                <a:lnTo>
                  <a:pt x="2054" y="351"/>
                </a:lnTo>
                <a:lnTo>
                  <a:pt x="2181" y="207"/>
                </a:lnTo>
                <a:close/>
                <a:moveTo>
                  <a:pt x="1707" y="207"/>
                </a:moveTo>
                <a:lnTo>
                  <a:pt x="1842" y="207"/>
                </a:lnTo>
                <a:lnTo>
                  <a:pt x="1862" y="209"/>
                </a:lnTo>
                <a:lnTo>
                  <a:pt x="1880" y="216"/>
                </a:lnTo>
                <a:lnTo>
                  <a:pt x="1897" y="226"/>
                </a:lnTo>
                <a:lnTo>
                  <a:pt x="1911" y="239"/>
                </a:lnTo>
                <a:lnTo>
                  <a:pt x="1922" y="254"/>
                </a:lnTo>
                <a:lnTo>
                  <a:pt x="1931" y="271"/>
                </a:lnTo>
                <a:lnTo>
                  <a:pt x="1936" y="289"/>
                </a:lnTo>
                <a:lnTo>
                  <a:pt x="1938" y="307"/>
                </a:lnTo>
                <a:lnTo>
                  <a:pt x="1936" y="326"/>
                </a:lnTo>
                <a:lnTo>
                  <a:pt x="1931" y="344"/>
                </a:lnTo>
                <a:lnTo>
                  <a:pt x="1923" y="362"/>
                </a:lnTo>
                <a:lnTo>
                  <a:pt x="1912" y="376"/>
                </a:lnTo>
                <a:lnTo>
                  <a:pt x="1899" y="388"/>
                </a:lnTo>
                <a:lnTo>
                  <a:pt x="1883" y="396"/>
                </a:lnTo>
                <a:lnTo>
                  <a:pt x="1952" y="510"/>
                </a:lnTo>
                <a:lnTo>
                  <a:pt x="1886" y="510"/>
                </a:lnTo>
                <a:lnTo>
                  <a:pt x="1825" y="409"/>
                </a:lnTo>
                <a:lnTo>
                  <a:pt x="1766" y="409"/>
                </a:lnTo>
                <a:lnTo>
                  <a:pt x="1766" y="510"/>
                </a:lnTo>
                <a:lnTo>
                  <a:pt x="1707" y="510"/>
                </a:lnTo>
                <a:lnTo>
                  <a:pt x="1707" y="207"/>
                </a:lnTo>
                <a:close/>
                <a:moveTo>
                  <a:pt x="698" y="207"/>
                </a:moveTo>
                <a:lnTo>
                  <a:pt x="901" y="207"/>
                </a:lnTo>
                <a:lnTo>
                  <a:pt x="901" y="258"/>
                </a:lnTo>
                <a:lnTo>
                  <a:pt x="757" y="258"/>
                </a:lnTo>
                <a:lnTo>
                  <a:pt x="757" y="510"/>
                </a:lnTo>
                <a:lnTo>
                  <a:pt x="698" y="510"/>
                </a:lnTo>
                <a:lnTo>
                  <a:pt x="698" y="207"/>
                </a:lnTo>
                <a:close/>
                <a:moveTo>
                  <a:pt x="452" y="207"/>
                </a:moveTo>
                <a:lnTo>
                  <a:pt x="655" y="207"/>
                </a:lnTo>
                <a:lnTo>
                  <a:pt x="655" y="258"/>
                </a:lnTo>
                <a:lnTo>
                  <a:pt x="511" y="258"/>
                </a:lnTo>
                <a:lnTo>
                  <a:pt x="511" y="510"/>
                </a:lnTo>
                <a:lnTo>
                  <a:pt x="452" y="510"/>
                </a:lnTo>
                <a:lnTo>
                  <a:pt x="452" y="207"/>
                </a:lnTo>
                <a:close/>
                <a:moveTo>
                  <a:pt x="206" y="207"/>
                </a:moveTo>
                <a:lnTo>
                  <a:pt x="410" y="207"/>
                </a:lnTo>
                <a:lnTo>
                  <a:pt x="410" y="258"/>
                </a:lnTo>
                <a:lnTo>
                  <a:pt x="265" y="258"/>
                </a:lnTo>
                <a:lnTo>
                  <a:pt x="265" y="459"/>
                </a:lnTo>
                <a:lnTo>
                  <a:pt x="410" y="459"/>
                </a:lnTo>
                <a:lnTo>
                  <a:pt x="410" y="510"/>
                </a:lnTo>
                <a:lnTo>
                  <a:pt x="206" y="510"/>
                </a:lnTo>
                <a:lnTo>
                  <a:pt x="206" y="207"/>
                </a:lnTo>
                <a:close/>
                <a:moveTo>
                  <a:pt x="2381" y="205"/>
                </a:moveTo>
                <a:lnTo>
                  <a:pt x="2412" y="207"/>
                </a:lnTo>
                <a:lnTo>
                  <a:pt x="2440" y="215"/>
                </a:lnTo>
                <a:lnTo>
                  <a:pt x="2465" y="226"/>
                </a:lnTo>
                <a:lnTo>
                  <a:pt x="2486" y="238"/>
                </a:lnTo>
                <a:lnTo>
                  <a:pt x="2461" y="286"/>
                </a:lnTo>
                <a:lnTo>
                  <a:pt x="2458" y="284"/>
                </a:lnTo>
                <a:lnTo>
                  <a:pt x="2454" y="281"/>
                </a:lnTo>
                <a:lnTo>
                  <a:pt x="2450" y="278"/>
                </a:lnTo>
                <a:lnTo>
                  <a:pt x="2430" y="268"/>
                </a:lnTo>
                <a:lnTo>
                  <a:pt x="2406" y="260"/>
                </a:lnTo>
                <a:lnTo>
                  <a:pt x="2379" y="256"/>
                </a:lnTo>
                <a:lnTo>
                  <a:pt x="2364" y="257"/>
                </a:lnTo>
                <a:lnTo>
                  <a:pt x="2352" y="260"/>
                </a:lnTo>
                <a:lnTo>
                  <a:pt x="2343" y="265"/>
                </a:lnTo>
                <a:lnTo>
                  <a:pt x="2336" y="272"/>
                </a:lnTo>
                <a:lnTo>
                  <a:pt x="2332" y="280"/>
                </a:lnTo>
                <a:lnTo>
                  <a:pt x="2331" y="290"/>
                </a:lnTo>
                <a:lnTo>
                  <a:pt x="2332" y="296"/>
                </a:lnTo>
                <a:lnTo>
                  <a:pt x="2333" y="301"/>
                </a:lnTo>
                <a:lnTo>
                  <a:pt x="2336" y="306"/>
                </a:lnTo>
                <a:lnTo>
                  <a:pt x="2339" y="310"/>
                </a:lnTo>
                <a:lnTo>
                  <a:pt x="2343" y="313"/>
                </a:lnTo>
                <a:lnTo>
                  <a:pt x="2349" y="317"/>
                </a:lnTo>
                <a:lnTo>
                  <a:pt x="2358" y="321"/>
                </a:lnTo>
                <a:lnTo>
                  <a:pt x="2370" y="325"/>
                </a:lnTo>
                <a:lnTo>
                  <a:pt x="2384" y="329"/>
                </a:lnTo>
                <a:lnTo>
                  <a:pt x="2400" y="333"/>
                </a:lnTo>
                <a:lnTo>
                  <a:pt x="2421" y="339"/>
                </a:lnTo>
                <a:lnTo>
                  <a:pt x="2440" y="346"/>
                </a:lnTo>
                <a:lnTo>
                  <a:pt x="2457" y="354"/>
                </a:lnTo>
                <a:lnTo>
                  <a:pt x="2471" y="364"/>
                </a:lnTo>
                <a:lnTo>
                  <a:pt x="2482" y="375"/>
                </a:lnTo>
                <a:lnTo>
                  <a:pt x="2490" y="389"/>
                </a:lnTo>
                <a:lnTo>
                  <a:pt x="2495" y="404"/>
                </a:lnTo>
                <a:lnTo>
                  <a:pt x="2497" y="424"/>
                </a:lnTo>
                <a:lnTo>
                  <a:pt x="2496" y="439"/>
                </a:lnTo>
                <a:lnTo>
                  <a:pt x="2493" y="453"/>
                </a:lnTo>
                <a:lnTo>
                  <a:pt x="2488" y="465"/>
                </a:lnTo>
                <a:lnTo>
                  <a:pt x="2477" y="481"/>
                </a:lnTo>
                <a:lnTo>
                  <a:pt x="2463" y="493"/>
                </a:lnTo>
                <a:lnTo>
                  <a:pt x="2447" y="502"/>
                </a:lnTo>
                <a:lnTo>
                  <a:pt x="2428" y="509"/>
                </a:lnTo>
                <a:lnTo>
                  <a:pt x="2407" y="512"/>
                </a:lnTo>
                <a:lnTo>
                  <a:pt x="2385" y="513"/>
                </a:lnTo>
                <a:lnTo>
                  <a:pt x="2351" y="511"/>
                </a:lnTo>
                <a:lnTo>
                  <a:pt x="2317" y="503"/>
                </a:lnTo>
                <a:lnTo>
                  <a:pt x="2285" y="491"/>
                </a:lnTo>
                <a:lnTo>
                  <a:pt x="2257" y="474"/>
                </a:lnTo>
                <a:lnTo>
                  <a:pt x="2283" y="424"/>
                </a:lnTo>
                <a:lnTo>
                  <a:pt x="2286" y="426"/>
                </a:lnTo>
                <a:lnTo>
                  <a:pt x="2291" y="430"/>
                </a:lnTo>
                <a:lnTo>
                  <a:pt x="2297" y="434"/>
                </a:lnTo>
                <a:lnTo>
                  <a:pt x="2322" y="446"/>
                </a:lnTo>
                <a:lnTo>
                  <a:pt x="2336" y="452"/>
                </a:lnTo>
                <a:lnTo>
                  <a:pt x="2352" y="456"/>
                </a:lnTo>
                <a:lnTo>
                  <a:pt x="2369" y="460"/>
                </a:lnTo>
                <a:lnTo>
                  <a:pt x="2386" y="461"/>
                </a:lnTo>
                <a:lnTo>
                  <a:pt x="2403" y="459"/>
                </a:lnTo>
                <a:lnTo>
                  <a:pt x="2417" y="456"/>
                </a:lnTo>
                <a:lnTo>
                  <a:pt x="2427" y="450"/>
                </a:lnTo>
                <a:lnTo>
                  <a:pt x="2433" y="441"/>
                </a:lnTo>
                <a:lnTo>
                  <a:pt x="2435" y="430"/>
                </a:lnTo>
                <a:lnTo>
                  <a:pt x="2433" y="421"/>
                </a:lnTo>
                <a:lnTo>
                  <a:pt x="2429" y="413"/>
                </a:lnTo>
                <a:lnTo>
                  <a:pt x="2425" y="409"/>
                </a:lnTo>
                <a:lnTo>
                  <a:pt x="2419" y="405"/>
                </a:lnTo>
                <a:lnTo>
                  <a:pt x="2413" y="401"/>
                </a:lnTo>
                <a:lnTo>
                  <a:pt x="2402" y="396"/>
                </a:lnTo>
                <a:lnTo>
                  <a:pt x="2389" y="392"/>
                </a:lnTo>
                <a:lnTo>
                  <a:pt x="2373" y="387"/>
                </a:lnTo>
                <a:lnTo>
                  <a:pt x="2356" y="382"/>
                </a:lnTo>
                <a:lnTo>
                  <a:pt x="2336" y="376"/>
                </a:lnTo>
                <a:lnTo>
                  <a:pt x="2318" y="369"/>
                </a:lnTo>
                <a:lnTo>
                  <a:pt x="2303" y="362"/>
                </a:lnTo>
                <a:lnTo>
                  <a:pt x="2291" y="352"/>
                </a:lnTo>
                <a:lnTo>
                  <a:pt x="2282" y="341"/>
                </a:lnTo>
                <a:lnTo>
                  <a:pt x="2275" y="330"/>
                </a:lnTo>
                <a:lnTo>
                  <a:pt x="2271" y="316"/>
                </a:lnTo>
                <a:lnTo>
                  <a:pt x="2270" y="300"/>
                </a:lnTo>
                <a:lnTo>
                  <a:pt x="2272" y="278"/>
                </a:lnTo>
                <a:lnTo>
                  <a:pt x="2278" y="259"/>
                </a:lnTo>
                <a:lnTo>
                  <a:pt x="2288" y="242"/>
                </a:lnTo>
                <a:lnTo>
                  <a:pt x="2302" y="229"/>
                </a:lnTo>
                <a:lnTo>
                  <a:pt x="2318" y="219"/>
                </a:lnTo>
                <a:lnTo>
                  <a:pt x="2338" y="211"/>
                </a:lnTo>
                <a:lnTo>
                  <a:pt x="2359" y="206"/>
                </a:lnTo>
                <a:lnTo>
                  <a:pt x="2381" y="205"/>
                </a:lnTo>
                <a:close/>
                <a:moveTo>
                  <a:pt x="1521" y="205"/>
                </a:moveTo>
                <a:lnTo>
                  <a:pt x="1542" y="206"/>
                </a:lnTo>
                <a:lnTo>
                  <a:pt x="1562" y="211"/>
                </a:lnTo>
                <a:lnTo>
                  <a:pt x="1581" y="218"/>
                </a:lnTo>
                <a:lnTo>
                  <a:pt x="1598" y="228"/>
                </a:lnTo>
                <a:lnTo>
                  <a:pt x="1613" y="240"/>
                </a:lnTo>
                <a:lnTo>
                  <a:pt x="1627" y="253"/>
                </a:lnTo>
                <a:lnTo>
                  <a:pt x="1644" y="276"/>
                </a:lnTo>
                <a:lnTo>
                  <a:pt x="1657" y="303"/>
                </a:lnTo>
                <a:lnTo>
                  <a:pt x="1665" y="331"/>
                </a:lnTo>
                <a:lnTo>
                  <a:pt x="1668" y="360"/>
                </a:lnTo>
                <a:lnTo>
                  <a:pt x="1665" y="389"/>
                </a:lnTo>
                <a:lnTo>
                  <a:pt x="1656" y="418"/>
                </a:lnTo>
                <a:lnTo>
                  <a:pt x="1643" y="443"/>
                </a:lnTo>
                <a:lnTo>
                  <a:pt x="1626" y="466"/>
                </a:lnTo>
                <a:lnTo>
                  <a:pt x="1612" y="479"/>
                </a:lnTo>
                <a:lnTo>
                  <a:pt x="1596" y="490"/>
                </a:lnTo>
                <a:lnTo>
                  <a:pt x="1579" y="500"/>
                </a:lnTo>
                <a:lnTo>
                  <a:pt x="1560" y="507"/>
                </a:lnTo>
                <a:lnTo>
                  <a:pt x="1541" y="511"/>
                </a:lnTo>
                <a:lnTo>
                  <a:pt x="1520" y="512"/>
                </a:lnTo>
                <a:lnTo>
                  <a:pt x="1498" y="511"/>
                </a:lnTo>
                <a:lnTo>
                  <a:pt x="1477" y="506"/>
                </a:lnTo>
                <a:lnTo>
                  <a:pt x="1459" y="499"/>
                </a:lnTo>
                <a:lnTo>
                  <a:pt x="1441" y="490"/>
                </a:lnTo>
                <a:lnTo>
                  <a:pt x="1426" y="478"/>
                </a:lnTo>
                <a:lnTo>
                  <a:pt x="1412" y="465"/>
                </a:lnTo>
                <a:lnTo>
                  <a:pt x="1395" y="442"/>
                </a:lnTo>
                <a:lnTo>
                  <a:pt x="1382" y="416"/>
                </a:lnTo>
                <a:lnTo>
                  <a:pt x="1374" y="388"/>
                </a:lnTo>
                <a:lnTo>
                  <a:pt x="1371" y="359"/>
                </a:lnTo>
                <a:lnTo>
                  <a:pt x="1374" y="328"/>
                </a:lnTo>
                <a:lnTo>
                  <a:pt x="1383" y="300"/>
                </a:lnTo>
                <a:lnTo>
                  <a:pt x="1396" y="274"/>
                </a:lnTo>
                <a:lnTo>
                  <a:pt x="1414" y="251"/>
                </a:lnTo>
                <a:lnTo>
                  <a:pt x="1428" y="238"/>
                </a:lnTo>
                <a:lnTo>
                  <a:pt x="1444" y="227"/>
                </a:lnTo>
                <a:lnTo>
                  <a:pt x="1461" y="217"/>
                </a:lnTo>
                <a:lnTo>
                  <a:pt x="1480" y="210"/>
                </a:lnTo>
                <a:lnTo>
                  <a:pt x="1500" y="206"/>
                </a:lnTo>
                <a:lnTo>
                  <a:pt x="1521" y="205"/>
                </a:lnTo>
                <a:close/>
                <a:moveTo>
                  <a:pt x="0" y="0"/>
                </a:moveTo>
                <a:lnTo>
                  <a:pt x="2703" y="0"/>
                </a:lnTo>
                <a:lnTo>
                  <a:pt x="2703" y="334"/>
                </a:lnTo>
                <a:lnTo>
                  <a:pt x="2655" y="334"/>
                </a:lnTo>
                <a:lnTo>
                  <a:pt x="2655" y="48"/>
                </a:lnTo>
                <a:lnTo>
                  <a:pt x="48" y="48"/>
                </a:lnTo>
                <a:lnTo>
                  <a:pt x="48" y="334"/>
                </a:lnTo>
                <a:lnTo>
                  <a:pt x="0" y="334"/>
                </a:lnTo>
                <a:lnTo>
                  <a:pt x="0" y="0"/>
                </a:lnTo>
                <a:close/>
              </a:path>
            </a:pathLst>
          </a:custGeom>
          <a:solidFill>
            <a:srgbClr val="0F0F0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3" name="Elbow Connector 12"/>
          <p:cNvCxnSpPr/>
          <p:nvPr userDrawn="1"/>
        </p:nvCxnSpPr>
        <p:spPr>
          <a:xfrm>
            <a:off x="-157629" y="168421"/>
            <a:ext cx="1171088" cy="517379"/>
          </a:xfrm>
          <a:prstGeom prst="bentConnector3">
            <a:avLst>
              <a:gd name="adj1" fmla="val 5000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95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Freeform 6"/>
          <p:cNvSpPr>
            <a:spLocks noEditPoints="1"/>
          </p:cNvSpPr>
          <p:nvPr userDrawn="1"/>
        </p:nvSpPr>
        <p:spPr bwMode="auto">
          <a:xfrm>
            <a:off x="145733" y="6359004"/>
            <a:ext cx="1241107" cy="347070"/>
          </a:xfrm>
          <a:custGeom>
            <a:avLst/>
            <a:gdLst>
              <a:gd name="T0" fmla="*/ 0 w 2703"/>
              <a:gd name="T1" fmla="*/ 383 h 716"/>
              <a:gd name="T2" fmla="*/ 786 w 2703"/>
              <a:gd name="T3" fmla="*/ 334 h 716"/>
              <a:gd name="T4" fmla="*/ 540 w 2703"/>
              <a:gd name="T5" fmla="*/ 334 h 716"/>
              <a:gd name="T6" fmla="*/ 294 w 2703"/>
              <a:gd name="T7" fmla="*/ 334 h 716"/>
              <a:gd name="T8" fmla="*/ 2563 w 2703"/>
              <a:gd name="T9" fmla="*/ 334 h 716"/>
              <a:gd name="T10" fmla="*/ 48 w 2703"/>
              <a:gd name="T11" fmla="*/ 334 h 716"/>
              <a:gd name="T12" fmla="*/ 1766 w 2703"/>
              <a:gd name="T13" fmla="*/ 258 h 716"/>
              <a:gd name="T14" fmla="*/ 1856 w 2703"/>
              <a:gd name="T15" fmla="*/ 352 h 716"/>
              <a:gd name="T16" fmla="*/ 1874 w 2703"/>
              <a:gd name="T17" fmla="*/ 332 h 716"/>
              <a:gd name="T18" fmla="*/ 1875 w 2703"/>
              <a:gd name="T19" fmla="*/ 288 h 716"/>
              <a:gd name="T20" fmla="*/ 1858 w 2703"/>
              <a:gd name="T21" fmla="*/ 265 h 716"/>
              <a:gd name="T22" fmla="*/ 1520 w 2703"/>
              <a:gd name="T23" fmla="*/ 257 h 716"/>
              <a:gd name="T24" fmla="*/ 1444 w 2703"/>
              <a:gd name="T25" fmla="*/ 304 h 716"/>
              <a:gd name="T26" fmla="*/ 1437 w 2703"/>
              <a:gd name="T27" fmla="*/ 397 h 716"/>
              <a:gd name="T28" fmla="*/ 1500 w 2703"/>
              <a:gd name="T29" fmla="*/ 458 h 716"/>
              <a:gd name="T30" fmla="*/ 1586 w 2703"/>
              <a:gd name="T31" fmla="*/ 428 h 716"/>
              <a:gd name="T32" fmla="*/ 1607 w 2703"/>
              <a:gd name="T33" fmla="*/ 339 h 716"/>
              <a:gd name="T34" fmla="*/ 1557 w 2703"/>
              <a:gd name="T35" fmla="*/ 265 h 716"/>
              <a:gd name="T36" fmla="*/ 1048 w 2703"/>
              <a:gd name="T37" fmla="*/ 432 h 716"/>
              <a:gd name="T38" fmla="*/ 1367 w 2703"/>
              <a:gd name="T39" fmla="*/ 207 h 716"/>
              <a:gd name="T40" fmla="*/ 1008 w 2703"/>
              <a:gd name="T41" fmla="*/ 510 h 716"/>
              <a:gd name="T42" fmla="*/ 2253 w 2703"/>
              <a:gd name="T43" fmla="*/ 510 h 716"/>
              <a:gd name="T44" fmla="*/ 1995 w 2703"/>
              <a:gd name="T45" fmla="*/ 510 h 716"/>
              <a:gd name="T46" fmla="*/ 1707 w 2703"/>
              <a:gd name="T47" fmla="*/ 207 h 716"/>
              <a:gd name="T48" fmla="*/ 1911 w 2703"/>
              <a:gd name="T49" fmla="*/ 239 h 716"/>
              <a:gd name="T50" fmla="*/ 1936 w 2703"/>
              <a:gd name="T51" fmla="*/ 326 h 716"/>
              <a:gd name="T52" fmla="*/ 1883 w 2703"/>
              <a:gd name="T53" fmla="*/ 396 h 716"/>
              <a:gd name="T54" fmla="*/ 1766 w 2703"/>
              <a:gd name="T55" fmla="*/ 510 h 716"/>
              <a:gd name="T56" fmla="*/ 901 w 2703"/>
              <a:gd name="T57" fmla="*/ 258 h 716"/>
              <a:gd name="T58" fmla="*/ 452 w 2703"/>
              <a:gd name="T59" fmla="*/ 207 h 716"/>
              <a:gd name="T60" fmla="*/ 452 w 2703"/>
              <a:gd name="T61" fmla="*/ 510 h 716"/>
              <a:gd name="T62" fmla="*/ 265 w 2703"/>
              <a:gd name="T63" fmla="*/ 258 h 716"/>
              <a:gd name="T64" fmla="*/ 206 w 2703"/>
              <a:gd name="T65" fmla="*/ 207 h 716"/>
              <a:gd name="T66" fmla="*/ 2486 w 2703"/>
              <a:gd name="T67" fmla="*/ 238 h 716"/>
              <a:gd name="T68" fmla="*/ 2430 w 2703"/>
              <a:gd name="T69" fmla="*/ 268 h 716"/>
              <a:gd name="T70" fmla="*/ 2343 w 2703"/>
              <a:gd name="T71" fmla="*/ 265 h 716"/>
              <a:gd name="T72" fmla="*/ 2333 w 2703"/>
              <a:gd name="T73" fmla="*/ 301 h 716"/>
              <a:gd name="T74" fmla="*/ 2358 w 2703"/>
              <a:gd name="T75" fmla="*/ 321 h 716"/>
              <a:gd name="T76" fmla="*/ 2440 w 2703"/>
              <a:gd name="T77" fmla="*/ 346 h 716"/>
              <a:gd name="T78" fmla="*/ 2495 w 2703"/>
              <a:gd name="T79" fmla="*/ 404 h 716"/>
              <a:gd name="T80" fmla="*/ 2477 w 2703"/>
              <a:gd name="T81" fmla="*/ 481 h 716"/>
              <a:gd name="T82" fmla="*/ 2385 w 2703"/>
              <a:gd name="T83" fmla="*/ 513 h 716"/>
              <a:gd name="T84" fmla="*/ 2283 w 2703"/>
              <a:gd name="T85" fmla="*/ 424 h 716"/>
              <a:gd name="T86" fmla="*/ 2336 w 2703"/>
              <a:gd name="T87" fmla="*/ 452 h 716"/>
              <a:gd name="T88" fmla="*/ 2417 w 2703"/>
              <a:gd name="T89" fmla="*/ 456 h 716"/>
              <a:gd name="T90" fmla="*/ 2429 w 2703"/>
              <a:gd name="T91" fmla="*/ 413 h 716"/>
              <a:gd name="T92" fmla="*/ 2389 w 2703"/>
              <a:gd name="T93" fmla="*/ 392 h 716"/>
              <a:gd name="T94" fmla="*/ 2303 w 2703"/>
              <a:gd name="T95" fmla="*/ 362 h 716"/>
              <a:gd name="T96" fmla="*/ 2270 w 2703"/>
              <a:gd name="T97" fmla="*/ 300 h 716"/>
              <a:gd name="T98" fmla="*/ 2318 w 2703"/>
              <a:gd name="T99" fmla="*/ 219 h 716"/>
              <a:gd name="T100" fmla="*/ 1542 w 2703"/>
              <a:gd name="T101" fmla="*/ 206 h 716"/>
              <a:gd name="T102" fmla="*/ 1627 w 2703"/>
              <a:gd name="T103" fmla="*/ 253 h 716"/>
              <a:gd name="T104" fmla="*/ 1665 w 2703"/>
              <a:gd name="T105" fmla="*/ 389 h 716"/>
              <a:gd name="T106" fmla="*/ 1596 w 2703"/>
              <a:gd name="T107" fmla="*/ 490 h 716"/>
              <a:gd name="T108" fmla="*/ 1498 w 2703"/>
              <a:gd name="T109" fmla="*/ 511 h 716"/>
              <a:gd name="T110" fmla="*/ 1412 w 2703"/>
              <a:gd name="T111" fmla="*/ 465 h 716"/>
              <a:gd name="T112" fmla="*/ 1374 w 2703"/>
              <a:gd name="T113" fmla="*/ 328 h 716"/>
              <a:gd name="T114" fmla="*/ 1444 w 2703"/>
              <a:gd name="T115" fmla="*/ 227 h 716"/>
              <a:gd name="T116" fmla="*/ 0 w 2703"/>
              <a:gd name="T117" fmla="*/ 0 h 716"/>
              <a:gd name="T118" fmla="*/ 48 w 2703"/>
              <a:gd name="T119" fmla="*/ 4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03" h="716">
                <a:moveTo>
                  <a:pt x="2655" y="383"/>
                </a:moveTo>
                <a:lnTo>
                  <a:pt x="2703" y="383"/>
                </a:lnTo>
                <a:lnTo>
                  <a:pt x="2703" y="716"/>
                </a:lnTo>
                <a:lnTo>
                  <a:pt x="0" y="716"/>
                </a:lnTo>
                <a:lnTo>
                  <a:pt x="0" y="383"/>
                </a:lnTo>
                <a:lnTo>
                  <a:pt x="48" y="383"/>
                </a:lnTo>
                <a:lnTo>
                  <a:pt x="48" y="669"/>
                </a:lnTo>
                <a:lnTo>
                  <a:pt x="2655" y="669"/>
                </a:lnTo>
                <a:lnTo>
                  <a:pt x="2655" y="383"/>
                </a:lnTo>
                <a:close/>
                <a:moveTo>
                  <a:pt x="786" y="334"/>
                </a:moveTo>
                <a:lnTo>
                  <a:pt x="877" y="334"/>
                </a:lnTo>
                <a:lnTo>
                  <a:pt x="877" y="383"/>
                </a:lnTo>
                <a:lnTo>
                  <a:pt x="786" y="383"/>
                </a:lnTo>
                <a:lnTo>
                  <a:pt x="786" y="334"/>
                </a:lnTo>
                <a:close/>
                <a:moveTo>
                  <a:pt x="540" y="334"/>
                </a:moveTo>
                <a:lnTo>
                  <a:pt x="631" y="334"/>
                </a:lnTo>
                <a:lnTo>
                  <a:pt x="631" y="383"/>
                </a:lnTo>
                <a:lnTo>
                  <a:pt x="540" y="383"/>
                </a:lnTo>
                <a:lnTo>
                  <a:pt x="540" y="334"/>
                </a:lnTo>
                <a:close/>
                <a:moveTo>
                  <a:pt x="294" y="334"/>
                </a:moveTo>
                <a:lnTo>
                  <a:pt x="385" y="334"/>
                </a:lnTo>
                <a:lnTo>
                  <a:pt x="385" y="383"/>
                </a:lnTo>
                <a:lnTo>
                  <a:pt x="294" y="383"/>
                </a:lnTo>
                <a:lnTo>
                  <a:pt x="294" y="334"/>
                </a:lnTo>
                <a:close/>
                <a:moveTo>
                  <a:pt x="2563" y="334"/>
                </a:moveTo>
                <a:lnTo>
                  <a:pt x="2655" y="334"/>
                </a:lnTo>
                <a:lnTo>
                  <a:pt x="2655" y="383"/>
                </a:lnTo>
                <a:lnTo>
                  <a:pt x="2563" y="383"/>
                </a:lnTo>
                <a:lnTo>
                  <a:pt x="2563" y="334"/>
                </a:lnTo>
                <a:close/>
                <a:moveTo>
                  <a:pt x="48" y="334"/>
                </a:moveTo>
                <a:lnTo>
                  <a:pt x="140" y="334"/>
                </a:lnTo>
                <a:lnTo>
                  <a:pt x="140" y="383"/>
                </a:lnTo>
                <a:lnTo>
                  <a:pt x="48" y="383"/>
                </a:lnTo>
                <a:lnTo>
                  <a:pt x="48" y="334"/>
                </a:lnTo>
                <a:close/>
                <a:moveTo>
                  <a:pt x="1766" y="258"/>
                </a:moveTo>
                <a:lnTo>
                  <a:pt x="1766" y="356"/>
                </a:lnTo>
                <a:lnTo>
                  <a:pt x="1840" y="356"/>
                </a:lnTo>
                <a:lnTo>
                  <a:pt x="1846" y="355"/>
                </a:lnTo>
                <a:lnTo>
                  <a:pt x="1851" y="355"/>
                </a:lnTo>
                <a:lnTo>
                  <a:pt x="1856" y="352"/>
                </a:lnTo>
                <a:lnTo>
                  <a:pt x="1860" y="350"/>
                </a:lnTo>
                <a:lnTo>
                  <a:pt x="1864" y="346"/>
                </a:lnTo>
                <a:lnTo>
                  <a:pt x="1868" y="342"/>
                </a:lnTo>
                <a:lnTo>
                  <a:pt x="1871" y="337"/>
                </a:lnTo>
                <a:lnTo>
                  <a:pt x="1874" y="332"/>
                </a:lnTo>
                <a:lnTo>
                  <a:pt x="1876" y="326"/>
                </a:lnTo>
                <a:lnTo>
                  <a:pt x="1878" y="317"/>
                </a:lnTo>
                <a:lnTo>
                  <a:pt x="1879" y="307"/>
                </a:lnTo>
                <a:lnTo>
                  <a:pt x="1878" y="297"/>
                </a:lnTo>
                <a:lnTo>
                  <a:pt x="1875" y="288"/>
                </a:lnTo>
                <a:lnTo>
                  <a:pt x="1873" y="282"/>
                </a:lnTo>
                <a:lnTo>
                  <a:pt x="1870" y="277"/>
                </a:lnTo>
                <a:lnTo>
                  <a:pt x="1866" y="272"/>
                </a:lnTo>
                <a:lnTo>
                  <a:pt x="1862" y="268"/>
                </a:lnTo>
                <a:lnTo>
                  <a:pt x="1858" y="265"/>
                </a:lnTo>
                <a:lnTo>
                  <a:pt x="1853" y="262"/>
                </a:lnTo>
                <a:lnTo>
                  <a:pt x="1845" y="259"/>
                </a:lnTo>
                <a:lnTo>
                  <a:pt x="1838" y="258"/>
                </a:lnTo>
                <a:lnTo>
                  <a:pt x="1766" y="258"/>
                </a:lnTo>
                <a:close/>
                <a:moveTo>
                  <a:pt x="1520" y="257"/>
                </a:moveTo>
                <a:lnTo>
                  <a:pt x="1500" y="259"/>
                </a:lnTo>
                <a:lnTo>
                  <a:pt x="1481" y="266"/>
                </a:lnTo>
                <a:lnTo>
                  <a:pt x="1466" y="276"/>
                </a:lnTo>
                <a:lnTo>
                  <a:pt x="1454" y="289"/>
                </a:lnTo>
                <a:lnTo>
                  <a:pt x="1444" y="304"/>
                </a:lnTo>
                <a:lnTo>
                  <a:pt x="1437" y="321"/>
                </a:lnTo>
                <a:lnTo>
                  <a:pt x="1433" y="339"/>
                </a:lnTo>
                <a:lnTo>
                  <a:pt x="1431" y="359"/>
                </a:lnTo>
                <a:lnTo>
                  <a:pt x="1433" y="378"/>
                </a:lnTo>
                <a:lnTo>
                  <a:pt x="1437" y="397"/>
                </a:lnTo>
                <a:lnTo>
                  <a:pt x="1444" y="414"/>
                </a:lnTo>
                <a:lnTo>
                  <a:pt x="1454" y="429"/>
                </a:lnTo>
                <a:lnTo>
                  <a:pt x="1467" y="442"/>
                </a:lnTo>
                <a:lnTo>
                  <a:pt x="1482" y="452"/>
                </a:lnTo>
                <a:lnTo>
                  <a:pt x="1500" y="458"/>
                </a:lnTo>
                <a:lnTo>
                  <a:pt x="1520" y="460"/>
                </a:lnTo>
                <a:lnTo>
                  <a:pt x="1540" y="458"/>
                </a:lnTo>
                <a:lnTo>
                  <a:pt x="1558" y="452"/>
                </a:lnTo>
                <a:lnTo>
                  <a:pt x="1573" y="441"/>
                </a:lnTo>
                <a:lnTo>
                  <a:pt x="1586" y="428"/>
                </a:lnTo>
                <a:lnTo>
                  <a:pt x="1595" y="413"/>
                </a:lnTo>
                <a:lnTo>
                  <a:pt x="1603" y="396"/>
                </a:lnTo>
                <a:lnTo>
                  <a:pt x="1607" y="378"/>
                </a:lnTo>
                <a:lnTo>
                  <a:pt x="1608" y="359"/>
                </a:lnTo>
                <a:lnTo>
                  <a:pt x="1607" y="339"/>
                </a:lnTo>
                <a:lnTo>
                  <a:pt x="1602" y="320"/>
                </a:lnTo>
                <a:lnTo>
                  <a:pt x="1595" y="303"/>
                </a:lnTo>
                <a:lnTo>
                  <a:pt x="1585" y="288"/>
                </a:lnTo>
                <a:lnTo>
                  <a:pt x="1572" y="275"/>
                </a:lnTo>
                <a:lnTo>
                  <a:pt x="1557" y="265"/>
                </a:lnTo>
                <a:lnTo>
                  <a:pt x="1540" y="259"/>
                </a:lnTo>
                <a:lnTo>
                  <a:pt x="1520" y="257"/>
                </a:lnTo>
                <a:close/>
                <a:moveTo>
                  <a:pt x="925" y="207"/>
                </a:moveTo>
                <a:lnTo>
                  <a:pt x="985" y="207"/>
                </a:lnTo>
                <a:lnTo>
                  <a:pt x="1048" y="432"/>
                </a:lnTo>
                <a:lnTo>
                  <a:pt x="1113" y="207"/>
                </a:lnTo>
                <a:lnTo>
                  <a:pt x="1179" y="207"/>
                </a:lnTo>
                <a:lnTo>
                  <a:pt x="1246" y="432"/>
                </a:lnTo>
                <a:lnTo>
                  <a:pt x="1309" y="207"/>
                </a:lnTo>
                <a:lnTo>
                  <a:pt x="1367" y="207"/>
                </a:lnTo>
                <a:lnTo>
                  <a:pt x="1286" y="510"/>
                </a:lnTo>
                <a:lnTo>
                  <a:pt x="1216" y="510"/>
                </a:lnTo>
                <a:lnTo>
                  <a:pt x="1146" y="298"/>
                </a:lnTo>
                <a:lnTo>
                  <a:pt x="1078" y="510"/>
                </a:lnTo>
                <a:lnTo>
                  <a:pt x="1008" y="510"/>
                </a:lnTo>
                <a:lnTo>
                  <a:pt x="925" y="207"/>
                </a:lnTo>
                <a:close/>
                <a:moveTo>
                  <a:pt x="2181" y="207"/>
                </a:moveTo>
                <a:lnTo>
                  <a:pt x="2246" y="207"/>
                </a:lnTo>
                <a:lnTo>
                  <a:pt x="2130" y="341"/>
                </a:lnTo>
                <a:lnTo>
                  <a:pt x="2253" y="510"/>
                </a:lnTo>
                <a:lnTo>
                  <a:pt x="2187" y="510"/>
                </a:lnTo>
                <a:lnTo>
                  <a:pt x="2093" y="379"/>
                </a:lnTo>
                <a:lnTo>
                  <a:pt x="2054" y="420"/>
                </a:lnTo>
                <a:lnTo>
                  <a:pt x="2054" y="510"/>
                </a:lnTo>
                <a:lnTo>
                  <a:pt x="1995" y="510"/>
                </a:lnTo>
                <a:lnTo>
                  <a:pt x="1995" y="207"/>
                </a:lnTo>
                <a:lnTo>
                  <a:pt x="2054" y="207"/>
                </a:lnTo>
                <a:lnTo>
                  <a:pt x="2054" y="351"/>
                </a:lnTo>
                <a:lnTo>
                  <a:pt x="2181" y="207"/>
                </a:lnTo>
                <a:close/>
                <a:moveTo>
                  <a:pt x="1707" y="207"/>
                </a:moveTo>
                <a:lnTo>
                  <a:pt x="1842" y="207"/>
                </a:lnTo>
                <a:lnTo>
                  <a:pt x="1862" y="209"/>
                </a:lnTo>
                <a:lnTo>
                  <a:pt x="1880" y="216"/>
                </a:lnTo>
                <a:lnTo>
                  <a:pt x="1897" y="226"/>
                </a:lnTo>
                <a:lnTo>
                  <a:pt x="1911" y="239"/>
                </a:lnTo>
                <a:lnTo>
                  <a:pt x="1922" y="254"/>
                </a:lnTo>
                <a:lnTo>
                  <a:pt x="1931" y="271"/>
                </a:lnTo>
                <a:lnTo>
                  <a:pt x="1936" y="289"/>
                </a:lnTo>
                <a:lnTo>
                  <a:pt x="1938" y="307"/>
                </a:lnTo>
                <a:lnTo>
                  <a:pt x="1936" y="326"/>
                </a:lnTo>
                <a:lnTo>
                  <a:pt x="1931" y="344"/>
                </a:lnTo>
                <a:lnTo>
                  <a:pt x="1923" y="362"/>
                </a:lnTo>
                <a:lnTo>
                  <a:pt x="1912" y="376"/>
                </a:lnTo>
                <a:lnTo>
                  <a:pt x="1899" y="388"/>
                </a:lnTo>
                <a:lnTo>
                  <a:pt x="1883" y="396"/>
                </a:lnTo>
                <a:lnTo>
                  <a:pt x="1952" y="510"/>
                </a:lnTo>
                <a:lnTo>
                  <a:pt x="1886" y="510"/>
                </a:lnTo>
                <a:lnTo>
                  <a:pt x="1825" y="409"/>
                </a:lnTo>
                <a:lnTo>
                  <a:pt x="1766" y="409"/>
                </a:lnTo>
                <a:lnTo>
                  <a:pt x="1766" y="510"/>
                </a:lnTo>
                <a:lnTo>
                  <a:pt x="1707" y="510"/>
                </a:lnTo>
                <a:lnTo>
                  <a:pt x="1707" y="207"/>
                </a:lnTo>
                <a:close/>
                <a:moveTo>
                  <a:pt x="698" y="207"/>
                </a:moveTo>
                <a:lnTo>
                  <a:pt x="901" y="207"/>
                </a:lnTo>
                <a:lnTo>
                  <a:pt x="901" y="258"/>
                </a:lnTo>
                <a:lnTo>
                  <a:pt x="757" y="258"/>
                </a:lnTo>
                <a:lnTo>
                  <a:pt x="757" y="510"/>
                </a:lnTo>
                <a:lnTo>
                  <a:pt x="698" y="510"/>
                </a:lnTo>
                <a:lnTo>
                  <a:pt x="698" y="207"/>
                </a:lnTo>
                <a:close/>
                <a:moveTo>
                  <a:pt x="452" y="207"/>
                </a:moveTo>
                <a:lnTo>
                  <a:pt x="655" y="207"/>
                </a:lnTo>
                <a:lnTo>
                  <a:pt x="655" y="258"/>
                </a:lnTo>
                <a:lnTo>
                  <a:pt x="511" y="258"/>
                </a:lnTo>
                <a:lnTo>
                  <a:pt x="511" y="510"/>
                </a:lnTo>
                <a:lnTo>
                  <a:pt x="452" y="510"/>
                </a:lnTo>
                <a:lnTo>
                  <a:pt x="452" y="207"/>
                </a:lnTo>
                <a:close/>
                <a:moveTo>
                  <a:pt x="206" y="207"/>
                </a:moveTo>
                <a:lnTo>
                  <a:pt x="410" y="207"/>
                </a:lnTo>
                <a:lnTo>
                  <a:pt x="410" y="258"/>
                </a:lnTo>
                <a:lnTo>
                  <a:pt x="265" y="258"/>
                </a:lnTo>
                <a:lnTo>
                  <a:pt x="265" y="459"/>
                </a:lnTo>
                <a:lnTo>
                  <a:pt x="410" y="459"/>
                </a:lnTo>
                <a:lnTo>
                  <a:pt x="410" y="510"/>
                </a:lnTo>
                <a:lnTo>
                  <a:pt x="206" y="510"/>
                </a:lnTo>
                <a:lnTo>
                  <a:pt x="206" y="207"/>
                </a:lnTo>
                <a:close/>
                <a:moveTo>
                  <a:pt x="2381" y="205"/>
                </a:moveTo>
                <a:lnTo>
                  <a:pt x="2412" y="207"/>
                </a:lnTo>
                <a:lnTo>
                  <a:pt x="2440" y="215"/>
                </a:lnTo>
                <a:lnTo>
                  <a:pt x="2465" y="226"/>
                </a:lnTo>
                <a:lnTo>
                  <a:pt x="2486" y="238"/>
                </a:lnTo>
                <a:lnTo>
                  <a:pt x="2461" y="286"/>
                </a:lnTo>
                <a:lnTo>
                  <a:pt x="2458" y="284"/>
                </a:lnTo>
                <a:lnTo>
                  <a:pt x="2454" y="281"/>
                </a:lnTo>
                <a:lnTo>
                  <a:pt x="2450" y="278"/>
                </a:lnTo>
                <a:lnTo>
                  <a:pt x="2430" y="268"/>
                </a:lnTo>
                <a:lnTo>
                  <a:pt x="2406" y="260"/>
                </a:lnTo>
                <a:lnTo>
                  <a:pt x="2379" y="256"/>
                </a:lnTo>
                <a:lnTo>
                  <a:pt x="2364" y="257"/>
                </a:lnTo>
                <a:lnTo>
                  <a:pt x="2352" y="260"/>
                </a:lnTo>
                <a:lnTo>
                  <a:pt x="2343" y="265"/>
                </a:lnTo>
                <a:lnTo>
                  <a:pt x="2336" y="272"/>
                </a:lnTo>
                <a:lnTo>
                  <a:pt x="2332" y="280"/>
                </a:lnTo>
                <a:lnTo>
                  <a:pt x="2331" y="290"/>
                </a:lnTo>
                <a:lnTo>
                  <a:pt x="2332" y="296"/>
                </a:lnTo>
                <a:lnTo>
                  <a:pt x="2333" y="301"/>
                </a:lnTo>
                <a:lnTo>
                  <a:pt x="2336" y="306"/>
                </a:lnTo>
                <a:lnTo>
                  <a:pt x="2339" y="310"/>
                </a:lnTo>
                <a:lnTo>
                  <a:pt x="2343" y="313"/>
                </a:lnTo>
                <a:lnTo>
                  <a:pt x="2349" y="317"/>
                </a:lnTo>
                <a:lnTo>
                  <a:pt x="2358" y="321"/>
                </a:lnTo>
                <a:lnTo>
                  <a:pt x="2370" y="325"/>
                </a:lnTo>
                <a:lnTo>
                  <a:pt x="2384" y="329"/>
                </a:lnTo>
                <a:lnTo>
                  <a:pt x="2400" y="333"/>
                </a:lnTo>
                <a:lnTo>
                  <a:pt x="2421" y="339"/>
                </a:lnTo>
                <a:lnTo>
                  <a:pt x="2440" y="346"/>
                </a:lnTo>
                <a:lnTo>
                  <a:pt x="2457" y="354"/>
                </a:lnTo>
                <a:lnTo>
                  <a:pt x="2471" y="364"/>
                </a:lnTo>
                <a:lnTo>
                  <a:pt x="2482" y="375"/>
                </a:lnTo>
                <a:lnTo>
                  <a:pt x="2490" y="389"/>
                </a:lnTo>
                <a:lnTo>
                  <a:pt x="2495" y="404"/>
                </a:lnTo>
                <a:lnTo>
                  <a:pt x="2497" y="424"/>
                </a:lnTo>
                <a:lnTo>
                  <a:pt x="2496" y="439"/>
                </a:lnTo>
                <a:lnTo>
                  <a:pt x="2493" y="453"/>
                </a:lnTo>
                <a:lnTo>
                  <a:pt x="2488" y="465"/>
                </a:lnTo>
                <a:lnTo>
                  <a:pt x="2477" y="481"/>
                </a:lnTo>
                <a:lnTo>
                  <a:pt x="2463" y="493"/>
                </a:lnTo>
                <a:lnTo>
                  <a:pt x="2447" y="502"/>
                </a:lnTo>
                <a:lnTo>
                  <a:pt x="2428" y="509"/>
                </a:lnTo>
                <a:lnTo>
                  <a:pt x="2407" y="512"/>
                </a:lnTo>
                <a:lnTo>
                  <a:pt x="2385" y="513"/>
                </a:lnTo>
                <a:lnTo>
                  <a:pt x="2351" y="511"/>
                </a:lnTo>
                <a:lnTo>
                  <a:pt x="2317" y="503"/>
                </a:lnTo>
                <a:lnTo>
                  <a:pt x="2285" y="491"/>
                </a:lnTo>
                <a:lnTo>
                  <a:pt x="2257" y="474"/>
                </a:lnTo>
                <a:lnTo>
                  <a:pt x="2283" y="424"/>
                </a:lnTo>
                <a:lnTo>
                  <a:pt x="2286" y="426"/>
                </a:lnTo>
                <a:lnTo>
                  <a:pt x="2291" y="430"/>
                </a:lnTo>
                <a:lnTo>
                  <a:pt x="2297" y="434"/>
                </a:lnTo>
                <a:lnTo>
                  <a:pt x="2322" y="446"/>
                </a:lnTo>
                <a:lnTo>
                  <a:pt x="2336" y="452"/>
                </a:lnTo>
                <a:lnTo>
                  <a:pt x="2352" y="456"/>
                </a:lnTo>
                <a:lnTo>
                  <a:pt x="2369" y="460"/>
                </a:lnTo>
                <a:lnTo>
                  <a:pt x="2386" y="461"/>
                </a:lnTo>
                <a:lnTo>
                  <a:pt x="2403" y="459"/>
                </a:lnTo>
                <a:lnTo>
                  <a:pt x="2417" y="456"/>
                </a:lnTo>
                <a:lnTo>
                  <a:pt x="2427" y="450"/>
                </a:lnTo>
                <a:lnTo>
                  <a:pt x="2433" y="441"/>
                </a:lnTo>
                <a:lnTo>
                  <a:pt x="2435" y="430"/>
                </a:lnTo>
                <a:lnTo>
                  <a:pt x="2433" y="421"/>
                </a:lnTo>
                <a:lnTo>
                  <a:pt x="2429" y="413"/>
                </a:lnTo>
                <a:lnTo>
                  <a:pt x="2425" y="409"/>
                </a:lnTo>
                <a:lnTo>
                  <a:pt x="2419" y="405"/>
                </a:lnTo>
                <a:lnTo>
                  <a:pt x="2413" y="401"/>
                </a:lnTo>
                <a:lnTo>
                  <a:pt x="2402" y="396"/>
                </a:lnTo>
                <a:lnTo>
                  <a:pt x="2389" y="392"/>
                </a:lnTo>
                <a:lnTo>
                  <a:pt x="2373" y="387"/>
                </a:lnTo>
                <a:lnTo>
                  <a:pt x="2356" y="382"/>
                </a:lnTo>
                <a:lnTo>
                  <a:pt x="2336" y="376"/>
                </a:lnTo>
                <a:lnTo>
                  <a:pt x="2318" y="369"/>
                </a:lnTo>
                <a:lnTo>
                  <a:pt x="2303" y="362"/>
                </a:lnTo>
                <a:lnTo>
                  <a:pt x="2291" y="352"/>
                </a:lnTo>
                <a:lnTo>
                  <a:pt x="2282" y="341"/>
                </a:lnTo>
                <a:lnTo>
                  <a:pt x="2275" y="330"/>
                </a:lnTo>
                <a:lnTo>
                  <a:pt x="2271" y="316"/>
                </a:lnTo>
                <a:lnTo>
                  <a:pt x="2270" y="300"/>
                </a:lnTo>
                <a:lnTo>
                  <a:pt x="2272" y="278"/>
                </a:lnTo>
                <a:lnTo>
                  <a:pt x="2278" y="259"/>
                </a:lnTo>
                <a:lnTo>
                  <a:pt x="2288" y="242"/>
                </a:lnTo>
                <a:lnTo>
                  <a:pt x="2302" y="229"/>
                </a:lnTo>
                <a:lnTo>
                  <a:pt x="2318" y="219"/>
                </a:lnTo>
                <a:lnTo>
                  <a:pt x="2338" y="211"/>
                </a:lnTo>
                <a:lnTo>
                  <a:pt x="2359" y="206"/>
                </a:lnTo>
                <a:lnTo>
                  <a:pt x="2381" y="205"/>
                </a:lnTo>
                <a:close/>
                <a:moveTo>
                  <a:pt x="1521" y="205"/>
                </a:moveTo>
                <a:lnTo>
                  <a:pt x="1542" y="206"/>
                </a:lnTo>
                <a:lnTo>
                  <a:pt x="1562" y="211"/>
                </a:lnTo>
                <a:lnTo>
                  <a:pt x="1581" y="218"/>
                </a:lnTo>
                <a:lnTo>
                  <a:pt x="1598" y="228"/>
                </a:lnTo>
                <a:lnTo>
                  <a:pt x="1613" y="240"/>
                </a:lnTo>
                <a:lnTo>
                  <a:pt x="1627" y="253"/>
                </a:lnTo>
                <a:lnTo>
                  <a:pt x="1644" y="276"/>
                </a:lnTo>
                <a:lnTo>
                  <a:pt x="1657" y="303"/>
                </a:lnTo>
                <a:lnTo>
                  <a:pt x="1665" y="331"/>
                </a:lnTo>
                <a:lnTo>
                  <a:pt x="1668" y="360"/>
                </a:lnTo>
                <a:lnTo>
                  <a:pt x="1665" y="389"/>
                </a:lnTo>
                <a:lnTo>
                  <a:pt x="1656" y="418"/>
                </a:lnTo>
                <a:lnTo>
                  <a:pt x="1643" y="443"/>
                </a:lnTo>
                <a:lnTo>
                  <a:pt x="1626" y="466"/>
                </a:lnTo>
                <a:lnTo>
                  <a:pt x="1612" y="479"/>
                </a:lnTo>
                <a:lnTo>
                  <a:pt x="1596" y="490"/>
                </a:lnTo>
                <a:lnTo>
                  <a:pt x="1579" y="500"/>
                </a:lnTo>
                <a:lnTo>
                  <a:pt x="1560" y="507"/>
                </a:lnTo>
                <a:lnTo>
                  <a:pt x="1541" y="511"/>
                </a:lnTo>
                <a:lnTo>
                  <a:pt x="1520" y="512"/>
                </a:lnTo>
                <a:lnTo>
                  <a:pt x="1498" y="511"/>
                </a:lnTo>
                <a:lnTo>
                  <a:pt x="1477" y="506"/>
                </a:lnTo>
                <a:lnTo>
                  <a:pt x="1459" y="499"/>
                </a:lnTo>
                <a:lnTo>
                  <a:pt x="1441" y="490"/>
                </a:lnTo>
                <a:lnTo>
                  <a:pt x="1426" y="478"/>
                </a:lnTo>
                <a:lnTo>
                  <a:pt x="1412" y="465"/>
                </a:lnTo>
                <a:lnTo>
                  <a:pt x="1395" y="442"/>
                </a:lnTo>
                <a:lnTo>
                  <a:pt x="1382" y="416"/>
                </a:lnTo>
                <a:lnTo>
                  <a:pt x="1374" y="388"/>
                </a:lnTo>
                <a:lnTo>
                  <a:pt x="1371" y="359"/>
                </a:lnTo>
                <a:lnTo>
                  <a:pt x="1374" y="328"/>
                </a:lnTo>
                <a:lnTo>
                  <a:pt x="1383" y="300"/>
                </a:lnTo>
                <a:lnTo>
                  <a:pt x="1396" y="274"/>
                </a:lnTo>
                <a:lnTo>
                  <a:pt x="1414" y="251"/>
                </a:lnTo>
                <a:lnTo>
                  <a:pt x="1428" y="238"/>
                </a:lnTo>
                <a:lnTo>
                  <a:pt x="1444" y="227"/>
                </a:lnTo>
                <a:lnTo>
                  <a:pt x="1461" y="217"/>
                </a:lnTo>
                <a:lnTo>
                  <a:pt x="1480" y="210"/>
                </a:lnTo>
                <a:lnTo>
                  <a:pt x="1500" y="206"/>
                </a:lnTo>
                <a:lnTo>
                  <a:pt x="1521" y="205"/>
                </a:lnTo>
                <a:close/>
                <a:moveTo>
                  <a:pt x="0" y="0"/>
                </a:moveTo>
                <a:lnTo>
                  <a:pt x="2703" y="0"/>
                </a:lnTo>
                <a:lnTo>
                  <a:pt x="2703" y="334"/>
                </a:lnTo>
                <a:lnTo>
                  <a:pt x="2655" y="334"/>
                </a:lnTo>
                <a:lnTo>
                  <a:pt x="2655" y="48"/>
                </a:lnTo>
                <a:lnTo>
                  <a:pt x="48" y="48"/>
                </a:lnTo>
                <a:lnTo>
                  <a:pt x="48" y="334"/>
                </a:lnTo>
                <a:lnTo>
                  <a:pt x="0" y="334"/>
                </a:lnTo>
                <a:lnTo>
                  <a:pt x="0" y="0"/>
                </a:lnTo>
                <a:close/>
              </a:path>
            </a:pathLst>
          </a:custGeom>
          <a:solidFill>
            <a:srgbClr val="EE7C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 name="Group 3"/>
          <p:cNvGrpSpPr/>
          <p:nvPr userDrawn="1"/>
        </p:nvGrpSpPr>
        <p:grpSpPr>
          <a:xfrm>
            <a:off x="11483197" y="6446520"/>
            <a:ext cx="486201" cy="274794"/>
            <a:chOff x="5024438" y="2827338"/>
            <a:chExt cx="2143125" cy="1211263"/>
          </a:xfrm>
          <a:solidFill>
            <a:srgbClr val="EE7C22"/>
          </a:solidFill>
        </p:grpSpPr>
        <p:sp>
          <p:nvSpPr>
            <p:cNvPr id="5" name="Freeform 6"/>
            <p:cNvSpPr>
              <a:spLocks/>
            </p:cNvSpPr>
            <p:nvPr/>
          </p:nvSpPr>
          <p:spPr bwMode="auto">
            <a:xfrm>
              <a:off x="5140326" y="2879725"/>
              <a:ext cx="381000" cy="809625"/>
            </a:xfrm>
            <a:custGeom>
              <a:avLst/>
              <a:gdLst>
                <a:gd name="T0" fmla="*/ 697 w 718"/>
                <a:gd name="T1" fmla="*/ 0 h 1531"/>
                <a:gd name="T2" fmla="*/ 710 w 718"/>
                <a:gd name="T3" fmla="*/ 2 h 1531"/>
                <a:gd name="T4" fmla="*/ 716 w 718"/>
                <a:gd name="T5" fmla="*/ 4 h 1531"/>
                <a:gd name="T6" fmla="*/ 718 w 718"/>
                <a:gd name="T7" fmla="*/ 6 h 1531"/>
                <a:gd name="T8" fmla="*/ 713 w 718"/>
                <a:gd name="T9" fmla="*/ 10 h 1531"/>
                <a:gd name="T10" fmla="*/ 702 w 718"/>
                <a:gd name="T11" fmla="*/ 15 h 1531"/>
                <a:gd name="T12" fmla="*/ 683 w 718"/>
                <a:gd name="T13" fmla="*/ 19 h 1531"/>
                <a:gd name="T14" fmla="*/ 655 w 718"/>
                <a:gd name="T15" fmla="*/ 22 h 1531"/>
                <a:gd name="T16" fmla="*/ 622 w 718"/>
                <a:gd name="T17" fmla="*/ 31 h 1531"/>
                <a:gd name="T18" fmla="*/ 589 w 718"/>
                <a:gd name="T19" fmla="*/ 47 h 1531"/>
                <a:gd name="T20" fmla="*/ 559 w 718"/>
                <a:gd name="T21" fmla="*/ 74 h 1531"/>
                <a:gd name="T22" fmla="*/ 535 w 718"/>
                <a:gd name="T23" fmla="*/ 116 h 1531"/>
                <a:gd name="T24" fmla="*/ 521 w 718"/>
                <a:gd name="T25" fmla="*/ 176 h 1531"/>
                <a:gd name="T26" fmla="*/ 519 w 718"/>
                <a:gd name="T27" fmla="*/ 1317 h 1531"/>
                <a:gd name="T28" fmla="*/ 526 w 718"/>
                <a:gd name="T29" fmla="*/ 1388 h 1531"/>
                <a:gd name="T30" fmla="*/ 546 w 718"/>
                <a:gd name="T31" fmla="*/ 1439 h 1531"/>
                <a:gd name="T32" fmla="*/ 573 w 718"/>
                <a:gd name="T33" fmla="*/ 1472 h 1531"/>
                <a:gd name="T34" fmla="*/ 606 w 718"/>
                <a:gd name="T35" fmla="*/ 1494 h 1531"/>
                <a:gd name="T36" fmla="*/ 639 w 718"/>
                <a:gd name="T37" fmla="*/ 1506 h 1531"/>
                <a:gd name="T38" fmla="*/ 670 w 718"/>
                <a:gd name="T39" fmla="*/ 1513 h 1531"/>
                <a:gd name="T40" fmla="*/ 694 w 718"/>
                <a:gd name="T41" fmla="*/ 1517 h 1531"/>
                <a:gd name="T42" fmla="*/ 708 w 718"/>
                <a:gd name="T43" fmla="*/ 1520 h 1531"/>
                <a:gd name="T44" fmla="*/ 715 w 718"/>
                <a:gd name="T45" fmla="*/ 1524 h 1531"/>
                <a:gd name="T46" fmla="*/ 718 w 718"/>
                <a:gd name="T47" fmla="*/ 1526 h 1531"/>
                <a:gd name="T48" fmla="*/ 714 w 718"/>
                <a:gd name="T49" fmla="*/ 1529 h 1531"/>
                <a:gd name="T50" fmla="*/ 704 w 718"/>
                <a:gd name="T51" fmla="*/ 1531 h 1531"/>
                <a:gd name="T52" fmla="*/ 21 w 718"/>
                <a:gd name="T53" fmla="*/ 1531 h 1531"/>
                <a:gd name="T54" fmla="*/ 6 w 718"/>
                <a:gd name="T55" fmla="*/ 1530 h 1531"/>
                <a:gd name="T56" fmla="*/ 0 w 718"/>
                <a:gd name="T57" fmla="*/ 1527 h 1531"/>
                <a:gd name="T58" fmla="*/ 1 w 718"/>
                <a:gd name="T59" fmla="*/ 1524 h 1531"/>
                <a:gd name="T60" fmla="*/ 8 w 718"/>
                <a:gd name="T61" fmla="*/ 1520 h 1531"/>
                <a:gd name="T62" fmla="*/ 22 w 718"/>
                <a:gd name="T63" fmla="*/ 1517 h 1531"/>
                <a:gd name="T64" fmla="*/ 45 w 718"/>
                <a:gd name="T65" fmla="*/ 1513 h 1531"/>
                <a:gd name="T66" fmla="*/ 73 w 718"/>
                <a:gd name="T67" fmla="*/ 1508 h 1531"/>
                <a:gd name="T68" fmla="*/ 105 w 718"/>
                <a:gd name="T69" fmla="*/ 1497 h 1531"/>
                <a:gd name="T70" fmla="*/ 136 w 718"/>
                <a:gd name="T71" fmla="*/ 1479 h 1531"/>
                <a:gd name="T72" fmla="*/ 164 w 718"/>
                <a:gd name="T73" fmla="*/ 1451 h 1531"/>
                <a:gd name="T74" fmla="*/ 185 w 718"/>
                <a:gd name="T75" fmla="*/ 1411 h 1531"/>
                <a:gd name="T76" fmla="*/ 197 w 718"/>
                <a:gd name="T77" fmla="*/ 1353 h 1531"/>
                <a:gd name="T78" fmla="*/ 200 w 718"/>
                <a:gd name="T79" fmla="*/ 214 h 1531"/>
                <a:gd name="T80" fmla="*/ 192 w 718"/>
                <a:gd name="T81" fmla="*/ 148 h 1531"/>
                <a:gd name="T82" fmla="*/ 175 w 718"/>
                <a:gd name="T83" fmla="*/ 99 h 1531"/>
                <a:gd name="T84" fmla="*/ 151 w 718"/>
                <a:gd name="T85" fmla="*/ 64 h 1531"/>
                <a:gd name="T86" fmla="*/ 121 w 718"/>
                <a:gd name="T87" fmla="*/ 42 h 1531"/>
                <a:gd name="T88" fmla="*/ 89 w 718"/>
                <a:gd name="T89" fmla="*/ 30 h 1531"/>
                <a:gd name="T90" fmla="*/ 59 w 718"/>
                <a:gd name="T91" fmla="*/ 22 h 1531"/>
                <a:gd name="T92" fmla="*/ 33 w 718"/>
                <a:gd name="T93" fmla="*/ 18 h 1531"/>
                <a:gd name="T94" fmla="*/ 14 w 718"/>
                <a:gd name="T95" fmla="*/ 14 h 1531"/>
                <a:gd name="T96" fmla="*/ 3 w 718"/>
                <a:gd name="T97" fmla="*/ 10 h 1531"/>
                <a:gd name="T98" fmla="*/ 0 w 718"/>
                <a:gd name="T99" fmla="*/ 6 h 1531"/>
                <a:gd name="T100" fmla="*/ 2 w 718"/>
                <a:gd name="T101" fmla="*/ 3 h 1531"/>
                <a:gd name="T102" fmla="*/ 12 w 718"/>
                <a:gd name="T103" fmla="*/ 2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1531">
                  <a:moveTo>
                    <a:pt x="21" y="0"/>
                  </a:moveTo>
                  <a:lnTo>
                    <a:pt x="697" y="0"/>
                  </a:lnTo>
                  <a:lnTo>
                    <a:pt x="704" y="2"/>
                  </a:lnTo>
                  <a:lnTo>
                    <a:pt x="710" y="2"/>
                  </a:lnTo>
                  <a:lnTo>
                    <a:pt x="714" y="3"/>
                  </a:lnTo>
                  <a:lnTo>
                    <a:pt x="716" y="4"/>
                  </a:lnTo>
                  <a:lnTo>
                    <a:pt x="718" y="5"/>
                  </a:lnTo>
                  <a:lnTo>
                    <a:pt x="718" y="6"/>
                  </a:lnTo>
                  <a:lnTo>
                    <a:pt x="715" y="9"/>
                  </a:lnTo>
                  <a:lnTo>
                    <a:pt x="713" y="10"/>
                  </a:lnTo>
                  <a:lnTo>
                    <a:pt x="708" y="13"/>
                  </a:lnTo>
                  <a:lnTo>
                    <a:pt x="702" y="15"/>
                  </a:lnTo>
                  <a:lnTo>
                    <a:pt x="694" y="16"/>
                  </a:lnTo>
                  <a:lnTo>
                    <a:pt x="683" y="19"/>
                  </a:lnTo>
                  <a:lnTo>
                    <a:pt x="670" y="20"/>
                  </a:lnTo>
                  <a:lnTo>
                    <a:pt x="655" y="22"/>
                  </a:lnTo>
                  <a:lnTo>
                    <a:pt x="639" y="26"/>
                  </a:lnTo>
                  <a:lnTo>
                    <a:pt x="622" y="31"/>
                  </a:lnTo>
                  <a:lnTo>
                    <a:pt x="606" y="38"/>
                  </a:lnTo>
                  <a:lnTo>
                    <a:pt x="589" y="47"/>
                  </a:lnTo>
                  <a:lnTo>
                    <a:pt x="573" y="59"/>
                  </a:lnTo>
                  <a:lnTo>
                    <a:pt x="559" y="74"/>
                  </a:lnTo>
                  <a:lnTo>
                    <a:pt x="546" y="93"/>
                  </a:lnTo>
                  <a:lnTo>
                    <a:pt x="535" y="116"/>
                  </a:lnTo>
                  <a:lnTo>
                    <a:pt x="526" y="143"/>
                  </a:lnTo>
                  <a:lnTo>
                    <a:pt x="521" y="176"/>
                  </a:lnTo>
                  <a:lnTo>
                    <a:pt x="519" y="214"/>
                  </a:lnTo>
                  <a:lnTo>
                    <a:pt x="519" y="1317"/>
                  </a:lnTo>
                  <a:lnTo>
                    <a:pt x="521" y="1355"/>
                  </a:lnTo>
                  <a:lnTo>
                    <a:pt x="526" y="1388"/>
                  </a:lnTo>
                  <a:lnTo>
                    <a:pt x="535" y="1415"/>
                  </a:lnTo>
                  <a:lnTo>
                    <a:pt x="546" y="1439"/>
                  </a:lnTo>
                  <a:lnTo>
                    <a:pt x="559" y="1457"/>
                  </a:lnTo>
                  <a:lnTo>
                    <a:pt x="573" y="1472"/>
                  </a:lnTo>
                  <a:lnTo>
                    <a:pt x="589" y="1484"/>
                  </a:lnTo>
                  <a:lnTo>
                    <a:pt x="606" y="1494"/>
                  </a:lnTo>
                  <a:lnTo>
                    <a:pt x="622" y="1500"/>
                  </a:lnTo>
                  <a:lnTo>
                    <a:pt x="639" y="1506"/>
                  </a:lnTo>
                  <a:lnTo>
                    <a:pt x="655" y="1510"/>
                  </a:lnTo>
                  <a:lnTo>
                    <a:pt x="670" y="1513"/>
                  </a:lnTo>
                  <a:lnTo>
                    <a:pt x="683" y="1515"/>
                  </a:lnTo>
                  <a:lnTo>
                    <a:pt x="694" y="1517"/>
                  </a:lnTo>
                  <a:lnTo>
                    <a:pt x="702" y="1519"/>
                  </a:lnTo>
                  <a:lnTo>
                    <a:pt x="708" y="1520"/>
                  </a:lnTo>
                  <a:lnTo>
                    <a:pt x="713" y="1521"/>
                  </a:lnTo>
                  <a:lnTo>
                    <a:pt x="715" y="1524"/>
                  </a:lnTo>
                  <a:lnTo>
                    <a:pt x="718" y="1525"/>
                  </a:lnTo>
                  <a:lnTo>
                    <a:pt x="718" y="1526"/>
                  </a:lnTo>
                  <a:lnTo>
                    <a:pt x="716" y="1527"/>
                  </a:lnTo>
                  <a:lnTo>
                    <a:pt x="714" y="1529"/>
                  </a:lnTo>
                  <a:lnTo>
                    <a:pt x="710" y="1530"/>
                  </a:lnTo>
                  <a:lnTo>
                    <a:pt x="704" y="1531"/>
                  </a:lnTo>
                  <a:lnTo>
                    <a:pt x="697" y="1531"/>
                  </a:lnTo>
                  <a:lnTo>
                    <a:pt x="21" y="1531"/>
                  </a:lnTo>
                  <a:lnTo>
                    <a:pt x="12" y="1530"/>
                  </a:lnTo>
                  <a:lnTo>
                    <a:pt x="6" y="1530"/>
                  </a:lnTo>
                  <a:lnTo>
                    <a:pt x="2" y="1529"/>
                  </a:lnTo>
                  <a:lnTo>
                    <a:pt x="0" y="1527"/>
                  </a:lnTo>
                  <a:lnTo>
                    <a:pt x="0" y="1526"/>
                  </a:lnTo>
                  <a:lnTo>
                    <a:pt x="1" y="1524"/>
                  </a:lnTo>
                  <a:lnTo>
                    <a:pt x="3" y="1522"/>
                  </a:lnTo>
                  <a:lnTo>
                    <a:pt x="8" y="1520"/>
                  </a:lnTo>
                  <a:lnTo>
                    <a:pt x="14" y="1519"/>
                  </a:lnTo>
                  <a:lnTo>
                    <a:pt x="22" y="1517"/>
                  </a:lnTo>
                  <a:lnTo>
                    <a:pt x="33" y="1515"/>
                  </a:lnTo>
                  <a:lnTo>
                    <a:pt x="45" y="1513"/>
                  </a:lnTo>
                  <a:lnTo>
                    <a:pt x="59" y="1510"/>
                  </a:lnTo>
                  <a:lnTo>
                    <a:pt x="73" y="1508"/>
                  </a:lnTo>
                  <a:lnTo>
                    <a:pt x="89" y="1503"/>
                  </a:lnTo>
                  <a:lnTo>
                    <a:pt x="105" y="1497"/>
                  </a:lnTo>
                  <a:lnTo>
                    <a:pt x="121" y="1489"/>
                  </a:lnTo>
                  <a:lnTo>
                    <a:pt x="136" y="1479"/>
                  </a:lnTo>
                  <a:lnTo>
                    <a:pt x="151" y="1467"/>
                  </a:lnTo>
                  <a:lnTo>
                    <a:pt x="164" y="1451"/>
                  </a:lnTo>
                  <a:lnTo>
                    <a:pt x="175" y="1433"/>
                  </a:lnTo>
                  <a:lnTo>
                    <a:pt x="185" y="1411"/>
                  </a:lnTo>
                  <a:lnTo>
                    <a:pt x="192" y="1383"/>
                  </a:lnTo>
                  <a:lnTo>
                    <a:pt x="197" y="1353"/>
                  </a:lnTo>
                  <a:lnTo>
                    <a:pt x="200" y="1317"/>
                  </a:lnTo>
                  <a:lnTo>
                    <a:pt x="200" y="214"/>
                  </a:lnTo>
                  <a:lnTo>
                    <a:pt x="197" y="179"/>
                  </a:lnTo>
                  <a:lnTo>
                    <a:pt x="192" y="148"/>
                  </a:lnTo>
                  <a:lnTo>
                    <a:pt x="185" y="121"/>
                  </a:lnTo>
                  <a:lnTo>
                    <a:pt x="175" y="99"/>
                  </a:lnTo>
                  <a:lnTo>
                    <a:pt x="164" y="80"/>
                  </a:lnTo>
                  <a:lnTo>
                    <a:pt x="151" y="64"/>
                  </a:lnTo>
                  <a:lnTo>
                    <a:pt x="136" y="52"/>
                  </a:lnTo>
                  <a:lnTo>
                    <a:pt x="121" y="42"/>
                  </a:lnTo>
                  <a:lnTo>
                    <a:pt x="105" y="35"/>
                  </a:lnTo>
                  <a:lnTo>
                    <a:pt x="89" y="30"/>
                  </a:lnTo>
                  <a:lnTo>
                    <a:pt x="73" y="25"/>
                  </a:lnTo>
                  <a:lnTo>
                    <a:pt x="59" y="22"/>
                  </a:lnTo>
                  <a:lnTo>
                    <a:pt x="45" y="20"/>
                  </a:lnTo>
                  <a:lnTo>
                    <a:pt x="33" y="18"/>
                  </a:lnTo>
                  <a:lnTo>
                    <a:pt x="22" y="16"/>
                  </a:lnTo>
                  <a:lnTo>
                    <a:pt x="14" y="14"/>
                  </a:lnTo>
                  <a:lnTo>
                    <a:pt x="8" y="13"/>
                  </a:lnTo>
                  <a:lnTo>
                    <a:pt x="3" y="10"/>
                  </a:lnTo>
                  <a:lnTo>
                    <a:pt x="1" y="8"/>
                  </a:lnTo>
                  <a:lnTo>
                    <a:pt x="0" y="6"/>
                  </a:lnTo>
                  <a:lnTo>
                    <a:pt x="0" y="4"/>
                  </a:lnTo>
                  <a:lnTo>
                    <a:pt x="2" y="3"/>
                  </a:lnTo>
                  <a:lnTo>
                    <a:pt x="6" y="2"/>
                  </a:lnTo>
                  <a:lnTo>
                    <a:pt x="12" y="2"/>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noEditPoints="1"/>
            </p:cNvSpPr>
            <p:nvPr/>
          </p:nvSpPr>
          <p:spPr bwMode="auto">
            <a:xfrm>
              <a:off x="5024438" y="2827338"/>
              <a:ext cx="2143125" cy="1211263"/>
            </a:xfrm>
            <a:custGeom>
              <a:avLst/>
              <a:gdLst>
                <a:gd name="T0" fmla="*/ 2916 w 4049"/>
                <a:gd name="T1" fmla="*/ 515 h 2288"/>
                <a:gd name="T2" fmla="*/ 2861 w 4049"/>
                <a:gd name="T3" fmla="*/ 618 h 2288"/>
                <a:gd name="T4" fmla="*/ 2785 w 4049"/>
                <a:gd name="T5" fmla="*/ 762 h 2288"/>
                <a:gd name="T6" fmla="*/ 2702 w 4049"/>
                <a:gd name="T7" fmla="*/ 916 h 2288"/>
                <a:gd name="T8" fmla="*/ 2633 w 4049"/>
                <a:gd name="T9" fmla="*/ 1047 h 2288"/>
                <a:gd name="T10" fmla="*/ 2590 w 4049"/>
                <a:gd name="T11" fmla="*/ 1129 h 2288"/>
                <a:gd name="T12" fmla="*/ 2934 w 4049"/>
                <a:gd name="T13" fmla="*/ 482 h 2288"/>
                <a:gd name="T14" fmla="*/ 3057 w 4049"/>
                <a:gd name="T15" fmla="*/ 20 h 2288"/>
                <a:gd name="T16" fmla="*/ 3096 w 4049"/>
                <a:gd name="T17" fmla="*/ 97 h 2288"/>
                <a:gd name="T18" fmla="*/ 3154 w 4049"/>
                <a:gd name="T19" fmla="*/ 209 h 2288"/>
                <a:gd name="T20" fmla="*/ 3207 w 4049"/>
                <a:gd name="T21" fmla="*/ 310 h 2288"/>
                <a:gd name="T22" fmla="*/ 3229 w 4049"/>
                <a:gd name="T23" fmla="*/ 354 h 2288"/>
                <a:gd name="T24" fmla="*/ 3884 w 4049"/>
                <a:gd name="T25" fmla="*/ 1538 h 2288"/>
                <a:gd name="T26" fmla="*/ 3987 w 4049"/>
                <a:gd name="T27" fmla="*/ 1603 h 2288"/>
                <a:gd name="T28" fmla="*/ 4040 w 4049"/>
                <a:gd name="T29" fmla="*/ 1618 h 2288"/>
                <a:gd name="T30" fmla="*/ 4049 w 4049"/>
                <a:gd name="T31" fmla="*/ 1624 h 2288"/>
                <a:gd name="T32" fmla="*/ 4034 w 4049"/>
                <a:gd name="T33" fmla="*/ 1629 h 2288"/>
                <a:gd name="T34" fmla="*/ 3315 w 4049"/>
                <a:gd name="T35" fmla="*/ 1628 h 2288"/>
                <a:gd name="T36" fmla="*/ 3308 w 4049"/>
                <a:gd name="T37" fmla="*/ 1622 h 2288"/>
                <a:gd name="T38" fmla="*/ 3323 w 4049"/>
                <a:gd name="T39" fmla="*/ 1615 h 2288"/>
                <a:gd name="T40" fmla="*/ 3382 w 4049"/>
                <a:gd name="T41" fmla="*/ 1607 h 2288"/>
                <a:gd name="T42" fmla="*/ 3445 w 4049"/>
                <a:gd name="T43" fmla="*/ 1571 h 2288"/>
                <a:gd name="T44" fmla="*/ 3451 w 4049"/>
                <a:gd name="T45" fmla="*/ 1504 h 2288"/>
                <a:gd name="T46" fmla="*/ 3429 w 4049"/>
                <a:gd name="T47" fmla="*/ 1438 h 2288"/>
                <a:gd name="T48" fmla="*/ 3310 w 4049"/>
                <a:gd name="T49" fmla="*/ 1205 h 2288"/>
                <a:gd name="T50" fmla="*/ 2534 w 4049"/>
                <a:gd name="T51" fmla="*/ 1229 h 2288"/>
                <a:gd name="T52" fmla="*/ 2484 w 4049"/>
                <a:gd name="T53" fmla="*/ 1327 h 2288"/>
                <a:gd name="T54" fmla="*/ 2402 w 4049"/>
                <a:gd name="T55" fmla="*/ 1470 h 2288"/>
                <a:gd name="T56" fmla="*/ 2296 w 4049"/>
                <a:gd name="T57" fmla="*/ 1633 h 2288"/>
                <a:gd name="T58" fmla="*/ 2135 w 4049"/>
                <a:gd name="T59" fmla="*/ 1829 h 2288"/>
                <a:gd name="T60" fmla="*/ 1829 w 4049"/>
                <a:gd name="T61" fmla="*/ 2084 h 2288"/>
                <a:gd name="T62" fmla="*/ 1497 w 4049"/>
                <a:gd name="T63" fmla="*/ 2235 h 2288"/>
                <a:gd name="T64" fmla="*/ 1159 w 4049"/>
                <a:gd name="T65" fmla="*/ 2288 h 2288"/>
                <a:gd name="T66" fmla="*/ 826 w 4049"/>
                <a:gd name="T67" fmla="*/ 2246 h 2288"/>
                <a:gd name="T68" fmla="*/ 513 w 4049"/>
                <a:gd name="T69" fmla="*/ 2111 h 2288"/>
                <a:gd name="T70" fmla="*/ 236 w 4049"/>
                <a:gd name="T71" fmla="*/ 1887 h 2288"/>
                <a:gd name="T72" fmla="*/ 10 w 4049"/>
                <a:gd name="T73" fmla="*/ 1577 h 2288"/>
                <a:gd name="T74" fmla="*/ 0 w 4049"/>
                <a:gd name="T75" fmla="*/ 1558 h 2288"/>
                <a:gd name="T76" fmla="*/ 5 w 4049"/>
                <a:gd name="T77" fmla="*/ 1558 h 2288"/>
                <a:gd name="T78" fmla="*/ 92 w 4049"/>
                <a:gd name="T79" fmla="*/ 1646 h 2288"/>
                <a:gd name="T80" fmla="*/ 406 w 4049"/>
                <a:gd name="T81" fmla="*/ 1901 h 2288"/>
                <a:gd name="T82" fmla="*/ 744 w 4049"/>
                <a:gd name="T83" fmla="*/ 2067 h 2288"/>
                <a:gd name="T84" fmla="*/ 1094 w 4049"/>
                <a:gd name="T85" fmla="*/ 2142 h 2288"/>
                <a:gd name="T86" fmla="*/ 1441 w 4049"/>
                <a:gd name="T87" fmla="*/ 2121 h 2288"/>
                <a:gd name="T88" fmla="*/ 1775 w 4049"/>
                <a:gd name="T89" fmla="*/ 1998 h 2288"/>
                <a:gd name="T90" fmla="*/ 2079 w 4049"/>
                <a:gd name="T91" fmla="*/ 1770 h 2288"/>
                <a:gd name="T92" fmla="*/ 2310 w 4049"/>
                <a:gd name="T93" fmla="*/ 1488 h 2288"/>
                <a:gd name="T94" fmla="*/ 2461 w 4049"/>
                <a:gd name="T95" fmla="*/ 1227 h 2288"/>
                <a:gd name="T96" fmla="*/ 2580 w 4049"/>
                <a:gd name="T97" fmla="*/ 1002 h 2288"/>
                <a:gd name="T98" fmla="*/ 2701 w 4049"/>
                <a:gd name="T99" fmla="*/ 776 h 2288"/>
                <a:gd name="T100" fmla="*/ 2801 w 4049"/>
                <a:gd name="T101" fmla="*/ 589 h 2288"/>
                <a:gd name="T102" fmla="*/ 2868 w 4049"/>
                <a:gd name="T103" fmla="*/ 460 h 2288"/>
                <a:gd name="T104" fmla="*/ 2894 w 4049"/>
                <a:gd name="T105" fmla="*/ 413 h 2288"/>
                <a:gd name="T106" fmla="*/ 2836 w 4049"/>
                <a:gd name="T107" fmla="*/ 306 h 2288"/>
                <a:gd name="T108" fmla="*/ 2758 w 4049"/>
                <a:gd name="T109" fmla="*/ 240 h 2288"/>
                <a:gd name="T110" fmla="*/ 2716 w 4049"/>
                <a:gd name="T111" fmla="*/ 230 h 2288"/>
                <a:gd name="T112" fmla="*/ 2717 w 4049"/>
                <a:gd name="T113" fmla="*/ 221 h 2288"/>
                <a:gd name="T114" fmla="*/ 2774 w 4049"/>
                <a:gd name="T115" fmla="*/ 207 h 2288"/>
                <a:gd name="T116" fmla="*/ 2936 w 4049"/>
                <a:gd name="T117" fmla="*/ 113 h 2288"/>
                <a:gd name="T118" fmla="*/ 3034 w 4049"/>
                <a:gd name="T119" fmla="*/ 5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9" h="2288">
                  <a:moveTo>
                    <a:pt x="2934" y="482"/>
                  </a:moveTo>
                  <a:lnTo>
                    <a:pt x="2931" y="488"/>
                  </a:lnTo>
                  <a:lnTo>
                    <a:pt x="2925" y="499"/>
                  </a:lnTo>
                  <a:lnTo>
                    <a:pt x="2916" y="515"/>
                  </a:lnTo>
                  <a:lnTo>
                    <a:pt x="2905" y="536"/>
                  </a:lnTo>
                  <a:lnTo>
                    <a:pt x="2893" y="561"/>
                  </a:lnTo>
                  <a:lnTo>
                    <a:pt x="2877" y="588"/>
                  </a:lnTo>
                  <a:lnTo>
                    <a:pt x="2861" y="618"/>
                  </a:lnTo>
                  <a:lnTo>
                    <a:pt x="2844" y="652"/>
                  </a:lnTo>
                  <a:lnTo>
                    <a:pt x="2824" y="687"/>
                  </a:lnTo>
                  <a:lnTo>
                    <a:pt x="2804" y="724"/>
                  </a:lnTo>
                  <a:lnTo>
                    <a:pt x="2785" y="762"/>
                  </a:lnTo>
                  <a:lnTo>
                    <a:pt x="2764" y="800"/>
                  </a:lnTo>
                  <a:lnTo>
                    <a:pt x="2743" y="840"/>
                  </a:lnTo>
                  <a:lnTo>
                    <a:pt x="2722" y="878"/>
                  </a:lnTo>
                  <a:lnTo>
                    <a:pt x="2702" y="916"/>
                  </a:lnTo>
                  <a:lnTo>
                    <a:pt x="2683" y="952"/>
                  </a:lnTo>
                  <a:lnTo>
                    <a:pt x="2666" y="986"/>
                  </a:lnTo>
                  <a:lnTo>
                    <a:pt x="2648" y="1018"/>
                  </a:lnTo>
                  <a:lnTo>
                    <a:pt x="2633" y="1047"/>
                  </a:lnTo>
                  <a:lnTo>
                    <a:pt x="2619" y="1073"/>
                  </a:lnTo>
                  <a:lnTo>
                    <a:pt x="2607" y="1097"/>
                  </a:lnTo>
                  <a:lnTo>
                    <a:pt x="2597" y="1114"/>
                  </a:lnTo>
                  <a:lnTo>
                    <a:pt x="2590" y="1129"/>
                  </a:lnTo>
                  <a:lnTo>
                    <a:pt x="2586" y="1137"/>
                  </a:lnTo>
                  <a:lnTo>
                    <a:pt x="2585" y="1140"/>
                  </a:lnTo>
                  <a:lnTo>
                    <a:pt x="3272" y="1140"/>
                  </a:lnTo>
                  <a:lnTo>
                    <a:pt x="2934" y="482"/>
                  </a:lnTo>
                  <a:close/>
                  <a:moveTo>
                    <a:pt x="3042" y="0"/>
                  </a:moveTo>
                  <a:lnTo>
                    <a:pt x="3047" y="4"/>
                  </a:lnTo>
                  <a:lnTo>
                    <a:pt x="3052" y="11"/>
                  </a:lnTo>
                  <a:lnTo>
                    <a:pt x="3057" y="20"/>
                  </a:lnTo>
                  <a:lnTo>
                    <a:pt x="3063" y="33"/>
                  </a:lnTo>
                  <a:lnTo>
                    <a:pt x="3073" y="50"/>
                  </a:lnTo>
                  <a:lnTo>
                    <a:pt x="3084" y="73"/>
                  </a:lnTo>
                  <a:lnTo>
                    <a:pt x="3096" y="97"/>
                  </a:lnTo>
                  <a:lnTo>
                    <a:pt x="3110" y="123"/>
                  </a:lnTo>
                  <a:lnTo>
                    <a:pt x="3125" y="151"/>
                  </a:lnTo>
                  <a:lnTo>
                    <a:pt x="3139" y="181"/>
                  </a:lnTo>
                  <a:lnTo>
                    <a:pt x="3154" y="209"/>
                  </a:lnTo>
                  <a:lnTo>
                    <a:pt x="3169" y="237"/>
                  </a:lnTo>
                  <a:lnTo>
                    <a:pt x="3182" y="264"/>
                  </a:lnTo>
                  <a:lnTo>
                    <a:pt x="3196" y="289"/>
                  </a:lnTo>
                  <a:lnTo>
                    <a:pt x="3207" y="310"/>
                  </a:lnTo>
                  <a:lnTo>
                    <a:pt x="3217" y="328"/>
                  </a:lnTo>
                  <a:lnTo>
                    <a:pt x="3223" y="343"/>
                  </a:lnTo>
                  <a:lnTo>
                    <a:pt x="3228" y="352"/>
                  </a:lnTo>
                  <a:lnTo>
                    <a:pt x="3229" y="354"/>
                  </a:lnTo>
                  <a:lnTo>
                    <a:pt x="3805" y="1429"/>
                  </a:lnTo>
                  <a:lnTo>
                    <a:pt x="3830" y="1472"/>
                  </a:lnTo>
                  <a:lnTo>
                    <a:pt x="3857" y="1509"/>
                  </a:lnTo>
                  <a:lnTo>
                    <a:pt x="3884" y="1538"/>
                  </a:lnTo>
                  <a:lnTo>
                    <a:pt x="3911" y="1561"/>
                  </a:lnTo>
                  <a:lnTo>
                    <a:pt x="3938" y="1580"/>
                  </a:lnTo>
                  <a:lnTo>
                    <a:pt x="3964" y="1593"/>
                  </a:lnTo>
                  <a:lnTo>
                    <a:pt x="3987" y="1603"/>
                  </a:lnTo>
                  <a:lnTo>
                    <a:pt x="4008" y="1611"/>
                  </a:lnTo>
                  <a:lnTo>
                    <a:pt x="4027" y="1615"/>
                  </a:lnTo>
                  <a:lnTo>
                    <a:pt x="4034" y="1617"/>
                  </a:lnTo>
                  <a:lnTo>
                    <a:pt x="4040" y="1618"/>
                  </a:lnTo>
                  <a:lnTo>
                    <a:pt x="4044" y="1619"/>
                  </a:lnTo>
                  <a:lnTo>
                    <a:pt x="4048" y="1622"/>
                  </a:lnTo>
                  <a:lnTo>
                    <a:pt x="4049" y="1623"/>
                  </a:lnTo>
                  <a:lnTo>
                    <a:pt x="4049" y="1624"/>
                  </a:lnTo>
                  <a:lnTo>
                    <a:pt x="4048" y="1625"/>
                  </a:lnTo>
                  <a:lnTo>
                    <a:pt x="4045" y="1627"/>
                  </a:lnTo>
                  <a:lnTo>
                    <a:pt x="4040" y="1628"/>
                  </a:lnTo>
                  <a:lnTo>
                    <a:pt x="4034" y="1629"/>
                  </a:lnTo>
                  <a:lnTo>
                    <a:pt x="4027" y="1629"/>
                  </a:lnTo>
                  <a:lnTo>
                    <a:pt x="3328" y="1629"/>
                  </a:lnTo>
                  <a:lnTo>
                    <a:pt x="3321" y="1628"/>
                  </a:lnTo>
                  <a:lnTo>
                    <a:pt x="3315" y="1628"/>
                  </a:lnTo>
                  <a:lnTo>
                    <a:pt x="3311" y="1627"/>
                  </a:lnTo>
                  <a:lnTo>
                    <a:pt x="3309" y="1625"/>
                  </a:lnTo>
                  <a:lnTo>
                    <a:pt x="3308" y="1624"/>
                  </a:lnTo>
                  <a:lnTo>
                    <a:pt x="3308" y="1622"/>
                  </a:lnTo>
                  <a:lnTo>
                    <a:pt x="3309" y="1620"/>
                  </a:lnTo>
                  <a:lnTo>
                    <a:pt x="3312" y="1619"/>
                  </a:lnTo>
                  <a:lnTo>
                    <a:pt x="3317" y="1617"/>
                  </a:lnTo>
                  <a:lnTo>
                    <a:pt x="3323" y="1615"/>
                  </a:lnTo>
                  <a:lnTo>
                    <a:pt x="3330" y="1615"/>
                  </a:lnTo>
                  <a:lnTo>
                    <a:pt x="3347" y="1613"/>
                  </a:lnTo>
                  <a:lnTo>
                    <a:pt x="3364" y="1611"/>
                  </a:lnTo>
                  <a:lnTo>
                    <a:pt x="3382" y="1607"/>
                  </a:lnTo>
                  <a:lnTo>
                    <a:pt x="3401" y="1601"/>
                  </a:lnTo>
                  <a:lnTo>
                    <a:pt x="3418" y="1593"/>
                  </a:lnTo>
                  <a:lnTo>
                    <a:pt x="3433" y="1584"/>
                  </a:lnTo>
                  <a:lnTo>
                    <a:pt x="3445" y="1571"/>
                  </a:lnTo>
                  <a:lnTo>
                    <a:pt x="3452" y="1555"/>
                  </a:lnTo>
                  <a:lnTo>
                    <a:pt x="3456" y="1537"/>
                  </a:lnTo>
                  <a:lnTo>
                    <a:pt x="3455" y="1521"/>
                  </a:lnTo>
                  <a:lnTo>
                    <a:pt x="3451" y="1504"/>
                  </a:lnTo>
                  <a:lnTo>
                    <a:pt x="3446" y="1486"/>
                  </a:lnTo>
                  <a:lnTo>
                    <a:pt x="3440" y="1469"/>
                  </a:lnTo>
                  <a:lnTo>
                    <a:pt x="3435" y="1453"/>
                  </a:lnTo>
                  <a:lnTo>
                    <a:pt x="3429" y="1438"/>
                  </a:lnTo>
                  <a:lnTo>
                    <a:pt x="3424" y="1427"/>
                  </a:lnTo>
                  <a:lnTo>
                    <a:pt x="3420" y="1420"/>
                  </a:lnTo>
                  <a:lnTo>
                    <a:pt x="3419" y="1418"/>
                  </a:lnTo>
                  <a:lnTo>
                    <a:pt x="3310" y="1205"/>
                  </a:lnTo>
                  <a:lnTo>
                    <a:pt x="2547" y="1205"/>
                  </a:lnTo>
                  <a:lnTo>
                    <a:pt x="2545" y="1207"/>
                  </a:lnTo>
                  <a:lnTo>
                    <a:pt x="2540" y="1216"/>
                  </a:lnTo>
                  <a:lnTo>
                    <a:pt x="2534" y="1229"/>
                  </a:lnTo>
                  <a:lnTo>
                    <a:pt x="2525" y="1248"/>
                  </a:lnTo>
                  <a:lnTo>
                    <a:pt x="2513" y="1271"/>
                  </a:lnTo>
                  <a:lnTo>
                    <a:pt x="2500" y="1297"/>
                  </a:lnTo>
                  <a:lnTo>
                    <a:pt x="2484" y="1327"/>
                  </a:lnTo>
                  <a:lnTo>
                    <a:pt x="2466" y="1360"/>
                  </a:lnTo>
                  <a:lnTo>
                    <a:pt x="2446" y="1394"/>
                  </a:lnTo>
                  <a:lnTo>
                    <a:pt x="2425" y="1432"/>
                  </a:lnTo>
                  <a:lnTo>
                    <a:pt x="2402" y="1470"/>
                  </a:lnTo>
                  <a:lnTo>
                    <a:pt x="2377" y="1511"/>
                  </a:lnTo>
                  <a:lnTo>
                    <a:pt x="2351" y="1552"/>
                  </a:lnTo>
                  <a:lnTo>
                    <a:pt x="2324" y="1592"/>
                  </a:lnTo>
                  <a:lnTo>
                    <a:pt x="2296" y="1633"/>
                  </a:lnTo>
                  <a:lnTo>
                    <a:pt x="2267" y="1673"/>
                  </a:lnTo>
                  <a:lnTo>
                    <a:pt x="2237" y="1713"/>
                  </a:lnTo>
                  <a:lnTo>
                    <a:pt x="2207" y="1749"/>
                  </a:lnTo>
                  <a:lnTo>
                    <a:pt x="2135" y="1829"/>
                  </a:lnTo>
                  <a:lnTo>
                    <a:pt x="2062" y="1903"/>
                  </a:lnTo>
                  <a:lnTo>
                    <a:pt x="1986" y="1970"/>
                  </a:lnTo>
                  <a:lnTo>
                    <a:pt x="1907" y="2030"/>
                  </a:lnTo>
                  <a:lnTo>
                    <a:pt x="1829" y="2084"/>
                  </a:lnTo>
                  <a:lnTo>
                    <a:pt x="1748" y="2131"/>
                  </a:lnTo>
                  <a:lnTo>
                    <a:pt x="1665" y="2172"/>
                  </a:lnTo>
                  <a:lnTo>
                    <a:pt x="1582" y="2207"/>
                  </a:lnTo>
                  <a:lnTo>
                    <a:pt x="1497" y="2235"/>
                  </a:lnTo>
                  <a:lnTo>
                    <a:pt x="1414" y="2257"/>
                  </a:lnTo>
                  <a:lnTo>
                    <a:pt x="1328" y="2273"/>
                  </a:lnTo>
                  <a:lnTo>
                    <a:pt x="1243" y="2284"/>
                  </a:lnTo>
                  <a:lnTo>
                    <a:pt x="1159" y="2288"/>
                  </a:lnTo>
                  <a:lnTo>
                    <a:pt x="1074" y="2287"/>
                  </a:lnTo>
                  <a:lnTo>
                    <a:pt x="990" y="2278"/>
                  </a:lnTo>
                  <a:lnTo>
                    <a:pt x="907" y="2265"/>
                  </a:lnTo>
                  <a:lnTo>
                    <a:pt x="826" y="2246"/>
                  </a:lnTo>
                  <a:lnTo>
                    <a:pt x="745" y="2220"/>
                  </a:lnTo>
                  <a:lnTo>
                    <a:pt x="665" y="2190"/>
                  </a:lnTo>
                  <a:lnTo>
                    <a:pt x="588" y="2153"/>
                  </a:lnTo>
                  <a:lnTo>
                    <a:pt x="513" y="2111"/>
                  </a:lnTo>
                  <a:lnTo>
                    <a:pt x="439" y="2063"/>
                  </a:lnTo>
                  <a:lnTo>
                    <a:pt x="369" y="2010"/>
                  </a:lnTo>
                  <a:lnTo>
                    <a:pt x="301" y="1951"/>
                  </a:lnTo>
                  <a:lnTo>
                    <a:pt x="236" y="1887"/>
                  </a:lnTo>
                  <a:lnTo>
                    <a:pt x="174" y="1817"/>
                  </a:lnTo>
                  <a:lnTo>
                    <a:pt x="115" y="1742"/>
                  </a:lnTo>
                  <a:lnTo>
                    <a:pt x="60" y="1662"/>
                  </a:lnTo>
                  <a:lnTo>
                    <a:pt x="10" y="1577"/>
                  </a:lnTo>
                  <a:lnTo>
                    <a:pt x="6" y="1570"/>
                  </a:lnTo>
                  <a:lnTo>
                    <a:pt x="2" y="1565"/>
                  </a:lnTo>
                  <a:lnTo>
                    <a:pt x="1" y="1560"/>
                  </a:lnTo>
                  <a:lnTo>
                    <a:pt x="0" y="1558"/>
                  </a:lnTo>
                  <a:lnTo>
                    <a:pt x="0" y="1555"/>
                  </a:lnTo>
                  <a:lnTo>
                    <a:pt x="1" y="1555"/>
                  </a:lnTo>
                  <a:lnTo>
                    <a:pt x="2" y="1555"/>
                  </a:lnTo>
                  <a:lnTo>
                    <a:pt x="5" y="1558"/>
                  </a:lnTo>
                  <a:lnTo>
                    <a:pt x="9" y="1560"/>
                  </a:lnTo>
                  <a:lnTo>
                    <a:pt x="14" y="1565"/>
                  </a:lnTo>
                  <a:lnTo>
                    <a:pt x="18" y="1570"/>
                  </a:lnTo>
                  <a:lnTo>
                    <a:pt x="92" y="1646"/>
                  </a:lnTo>
                  <a:lnTo>
                    <a:pt x="167" y="1718"/>
                  </a:lnTo>
                  <a:lnTo>
                    <a:pt x="245" y="1784"/>
                  </a:lnTo>
                  <a:lnTo>
                    <a:pt x="324" y="1845"/>
                  </a:lnTo>
                  <a:lnTo>
                    <a:pt x="406" y="1901"/>
                  </a:lnTo>
                  <a:lnTo>
                    <a:pt x="488" y="1950"/>
                  </a:lnTo>
                  <a:lnTo>
                    <a:pt x="573" y="1994"/>
                  </a:lnTo>
                  <a:lnTo>
                    <a:pt x="658" y="2034"/>
                  </a:lnTo>
                  <a:lnTo>
                    <a:pt x="744" y="2067"/>
                  </a:lnTo>
                  <a:lnTo>
                    <a:pt x="831" y="2095"/>
                  </a:lnTo>
                  <a:lnTo>
                    <a:pt x="918" y="2116"/>
                  </a:lnTo>
                  <a:lnTo>
                    <a:pt x="1006" y="2132"/>
                  </a:lnTo>
                  <a:lnTo>
                    <a:pt x="1094" y="2142"/>
                  </a:lnTo>
                  <a:lnTo>
                    <a:pt x="1181" y="2145"/>
                  </a:lnTo>
                  <a:lnTo>
                    <a:pt x="1268" y="2144"/>
                  </a:lnTo>
                  <a:lnTo>
                    <a:pt x="1355" y="2136"/>
                  </a:lnTo>
                  <a:lnTo>
                    <a:pt x="1441" y="2121"/>
                  </a:lnTo>
                  <a:lnTo>
                    <a:pt x="1527" y="2100"/>
                  </a:lnTo>
                  <a:lnTo>
                    <a:pt x="1610" y="2073"/>
                  </a:lnTo>
                  <a:lnTo>
                    <a:pt x="1692" y="2038"/>
                  </a:lnTo>
                  <a:lnTo>
                    <a:pt x="1775" y="1998"/>
                  </a:lnTo>
                  <a:lnTo>
                    <a:pt x="1853" y="1951"/>
                  </a:lnTo>
                  <a:lnTo>
                    <a:pt x="1931" y="1898"/>
                  </a:lnTo>
                  <a:lnTo>
                    <a:pt x="2007" y="1837"/>
                  </a:lnTo>
                  <a:lnTo>
                    <a:pt x="2079" y="1770"/>
                  </a:lnTo>
                  <a:lnTo>
                    <a:pt x="2150" y="1695"/>
                  </a:lnTo>
                  <a:lnTo>
                    <a:pt x="2209" y="1627"/>
                  </a:lnTo>
                  <a:lnTo>
                    <a:pt x="2262" y="1558"/>
                  </a:lnTo>
                  <a:lnTo>
                    <a:pt x="2310" y="1488"/>
                  </a:lnTo>
                  <a:lnTo>
                    <a:pt x="2354" y="1419"/>
                  </a:lnTo>
                  <a:lnTo>
                    <a:pt x="2393" y="1351"/>
                  </a:lnTo>
                  <a:lnTo>
                    <a:pt x="2429" y="1287"/>
                  </a:lnTo>
                  <a:lnTo>
                    <a:pt x="2461" y="1227"/>
                  </a:lnTo>
                  <a:lnTo>
                    <a:pt x="2489" y="1172"/>
                  </a:lnTo>
                  <a:lnTo>
                    <a:pt x="2515" y="1121"/>
                  </a:lnTo>
                  <a:lnTo>
                    <a:pt x="2548" y="1061"/>
                  </a:lnTo>
                  <a:lnTo>
                    <a:pt x="2580" y="1002"/>
                  </a:lnTo>
                  <a:lnTo>
                    <a:pt x="2612" y="943"/>
                  </a:lnTo>
                  <a:lnTo>
                    <a:pt x="2642" y="885"/>
                  </a:lnTo>
                  <a:lnTo>
                    <a:pt x="2672" y="830"/>
                  </a:lnTo>
                  <a:lnTo>
                    <a:pt x="2701" y="776"/>
                  </a:lnTo>
                  <a:lnTo>
                    <a:pt x="2728" y="725"/>
                  </a:lnTo>
                  <a:lnTo>
                    <a:pt x="2754" y="676"/>
                  </a:lnTo>
                  <a:lnTo>
                    <a:pt x="2779" y="631"/>
                  </a:lnTo>
                  <a:lnTo>
                    <a:pt x="2801" y="589"/>
                  </a:lnTo>
                  <a:lnTo>
                    <a:pt x="2822" y="551"/>
                  </a:lnTo>
                  <a:lnTo>
                    <a:pt x="2839" y="516"/>
                  </a:lnTo>
                  <a:lnTo>
                    <a:pt x="2855" y="486"/>
                  </a:lnTo>
                  <a:lnTo>
                    <a:pt x="2868" y="460"/>
                  </a:lnTo>
                  <a:lnTo>
                    <a:pt x="2879" y="440"/>
                  </a:lnTo>
                  <a:lnTo>
                    <a:pt x="2887" y="425"/>
                  </a:lnTo>
                  <a:lnTo>
                    <a:pt x="2891" y="416"/>
                  </a:lnTo>
                  <a:lnTo>
                    <a:pt x="2894" y="413"/>
                  </a:lnTo>
                  <a:lnTo>
                    <a:pt x="2879" y="385"/>
                  </a:lnTo>
                  <a:lnTo>
                    <a:pt x="2866" y="357"/>
                  </a:lnTo>
                  <a:lnTo>
                    <a:pt x="2851" y="331"/>
                  </a:lnTo>
                  <a:lnTo>
                    <a:pt x="2836" y="306"/>
                  </a:lnTo>
                  <a:lnTo>
                    <a:pt x="2820" y="285"/>
                  </a:lnTo>
                  <a:lnTo>
                    <a:pt x="2802" y="266"/>
                  </a:lnTo>
                  <a:lnTo>
                    <a:pt x="2782" y="251"/>
                  </a:lnTo>
                  <a:lnTo>
                    <a:pt x="2758" y="240"/>
                  </a:lnTo>
                  <a:lnTo>
                    <a:pt x="2729" y="234"/>
                  </a:lnTo>
                  <a:lnTo>
                    <a:pt x="2723" y="232"/>
                  </a:lnTo>
                  <a:lnTo>
                    <a:pt x="2718" y="231"/>
                  </a:lnTo>
                  <a:lnTo>
                    <a:pt x="2716" y="230"/>
                  </a:lnTo>
                  <a:lnTo>
                    <a:pt x="2714" y="227"/>
                  </a:lnTo>
                  <a:lnTo>
                    <a:pt x="2714" y="225"/>
                  </a:lnTo>
                  <a:lnTo>
                    <a:pt x="2715" y="224"/>
                  </a:lnTo>
                  <a:lnTo>
                    <a:pt x="2717" y="221"/>
                  </a:lnTo>
                  <a:lnTo>
                    <a:pt x="2720" y="220"/>
                  </a:lnTo>
                  <a:lnTo>
                    <a:pt x="2723" y="219"/>
                  </a:lnTo>
                  <a:lnTo>
                    <a:pt x="2728" y="218"/>
                  </a:lnTo>
                  <a:lnTo>
                    <a:pt x="2774" y="207"/>
                  </a:lnTo>
                  <a:lnTo>
                    <a:pt x="2817" y="191"/>
                  </a:lnTo>
                  <a:lnTo>
                    <a:pt x="2860" y="168"/>
                  </a:lnTo>
                  <a:lnTo>
                    <a:pt x="2899" y="143"/>
                  </a:lnTo>
                  <a:lnTo>
                    <a:pt x="2936" y="113"/>
                  </a:lnTo>
                  <a:lnTo>
                    <a:pt x="2970" y="80"/>
                  </a:lnTo>
                  <a:lnTo>
                    <a:pt x="3001" y="47"/>
                  </a:lnTo>
                  <a:lnTo>
                    <a:pt x="3028" y="11"/>
                  </a:lnTo>
                  <a:lnTo>
                    <a:pt x="3034" y="5"/>
                  </a:lnTo>
                  <a:lnTo>
                    <a:pt x="3039" y="0"/>
                  </a:lnTo>
                  <a:lnTo>
                    <a:pt x="30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noEditPoints="1"/>
            </p:cNvSpPr>
            <p:nvPr/>
          </p:nvSpPr>
          <p:spPr bwMode="auto">
            <a:xfrm>
              <a:off x="5586413" y="2878138"/>
              <a:ext cx="765175" cy="811213"/>
            </a:xfrm>
            <a:custGeom>
              <a:avLst/>
              <a:gdLst>
                <a:gd name="T0" fmla="*/ 641 w 1447"/>
                <a:gd name="T1" fmla="*/ 54 h 1533"/>
                <a:gd name="T2" fmla="*/ 554 w 1447"/>
                <a:gd name="T3" fmla="*/ 103 h 1533"/>
                <a:gd name="T4" fmla="*/ 518 w 1447"/>
                <a:gd name="T5" fmla="*/ 209 h 1533"/>
                <a:gd name="T6" fmla="*/ 531 w 1447"/>
                <a:gd name="T7" fmla="*/ 948 h 1533"/>
                <a:gd name="T8" fmla="*/ 602 w 1447"/>
                <a:gd name="T9" fmla="*/ 999 h 1533"/>
                <a:gd name="T10" fmla="*/ 729 w 1447"/>
                <a:gd name="T11" fmla="*/ 1009 h 1533"/>
                <a:gd name="T12" fmla="*/ 840 w 1447"/>
                <a:gd name="T13" fmla="*/ 979 h 1533"/>
                <a:gd name="T14" fmla="*/ 957 w 1447"/>
                <a:gd name="T15" fmla="*/ 901 h 1533"/>
                <a:gd name="T16" fmla="*/ 1054 w 1447"/>
                <a:gd name="T17" fmla="*/ 772 h 1533"/>
                <a:gd name="T18" fmla="*/ 1104 w 1447"/>
                <a:gd name="T19" fmla="*/ 586 h 1533"/>
                <a:gd name="T20" fmla="*/ 1092 w 1447"/>
                <a:gd name="T21" fmla="*/ 369 h 1533"/>
                <a:gd name="T22" fmla="*/ 1037 w 1447"/>
                <a:gd name="T23" fmla="*/ 220 h 1533"/>
                <a:gd name="T24" fmla="*/ 961 w 1447"/>
                <a:gd name="T25" fmla="*/ 130 h 1533"/>
                <a:gd name="T26" fmla="*/ 884 w 1447"/>
                <a:gd name="T27" fmla="*/ 82 h 1533"/>
                <a:gd name="T28" fmla="*/ 818 w 1447"/>
                <a:gd name="T29" fmla="*/ 56 h 1533"/>
                <a:gd name="T30" fmla="*/ 721 w 1447"/>
                <a:gd name="T31" fmla="*/ 44 h 1533"/>
                <a:gd name="T32" fmla="*/ 967 w 1447"/>
                <a:gd name="T33" fmla="*/ 13 h 1533"/>
                <a:gd name="T34" fmla="*/ 1175 w 1447"/>
                <a:gd name="T35" fmla="*/ 71 h 1533"/>
                <a:gd name="T36" fmla="*/ 1331 w 1447"/>
                <a:gd name="T37" fmla="*/ 182 h 1533"/>
                <a:gd name="T38" fmla="*/ 1424 w 1447"/>
                <a:gd name="T39" fmla="*/ 353 h 1533"/>
                <a:gd name="T40" fmla="*/ 1443 w 1447"/>
                <a:gd name="T41" fmla="*/ 584 h 1533"/>
                <a:gd name="T42" fmla="*/ 1379 w 1447"/>
                <a:gd name="T43" fmla="*/ 793 h 1533"/>
                <a:gd name="T44" fmla="*/ 1251 w 1447"/>
                <a:gd name="T45" fmla="*/ 948 h 1533"/>
                <a:gd name="T46" fmla="*/ 1088 w 1447"/>
                <a:gd name="T47" fmla="*/ 1050 h 1533"/>
                <a:gd name="T48" fmla="*/ 915 w 1447"/>
                <a:gd name="T49" fmla="*/ 1100 h 1533"/>
                <a:gd name="T50" fmla="*/ 741 w 1447"/>
                <a:gd name="T51" fmla="*/ 1099 h 1533"/>
                <a:gd name="T52" fmla="*/ 611 w 1447"/>
                <a:gd name="T53" fmla="*/ 1061 h 1533"/>
                <a:gd name="T54" fmla="*/ 551 w 1447"/>
                <a:gd name="T55" fmla="*/ 1023 h 1533"/>
                <a:gd name="T56" fmla="*/ 520 w 1447"/>
                <a:gd name="T57" fmla="*/ 1019 h 1533"/>
                <a:gd name="T58" fmla="*/ 518 w 1447"/>
                <a:gd name="T59" fmla="*/ 1062 h 1533"/>
                <a:gd name="T60" fmla="*/ 524 w 1447"/>
                <a:gd name="T61" fmla="*/ 1385 h 1533"/>
                <a:gd name="T62" fmla="*/ 565 w 1447"/>
                <a:gd name="T63" fmla="*/ 1469 h 1533"/>
                <a:gd name="T64" fmla="*/ 627 w 1447"/>
                <a:gd name="T65" fmla="*/ 1505 h 1533"/>
                <a:gd name="T66" fmla="*/ 683 w 1447"/>
                <a:gd name="T67" fmla="*/ 1517 h 1533"/>
                <a:gd name="T68" fmla="*/ 713 w 1447"/>
                <a:gd name="T69" fmla="*/ 1524 h 1533"/>
                <a:gd name="T70" fmla="*/ 714 w 1447"/>
                <a:gd name="T71" fmla="*/ 1531 h 1533"/>
                <a:gd name="T72" fmla="*/ 20 w 1447"/>
                <a:gd name="T73" fmla="*/ 1533 h 1533"/>
                <a:gd name="T74" fmla="*/ 0 w 1447"/>
                <a:gd name="T75" fmla="*/ 1529 h 1533"/>
                <a:gd name="T76" fmla="*/ 8 w 1447"/>
                <a:gd name="T77" fmla="*/ 1522 h 1533"/>
                <a:gd name="T78" fmla="*/ 45 w 1447"/>
                <a:gd name="T79" fmla="*/ 1515 h 1533"/>
                <a:gd name="T80" fmla="*/ 105 w 1447"/>
                <a:gd name="T81" fmla="*/ 1499 h 1533"/>
                <a:gd name="T82" fmla="*/ 164 w 1447"/>
                <a:gd name="T83" fmla="*/ 1453 h 1533"/>
                <a:gd name="T84" fmla="*/ 197 w 1447"/>
                <a:gd name="T85" fmla="*/ 1355 h 1533"/>
                <a:gd name="T86" fmla="*/ 192 w 1447"/>
                <a:gd name="T87" fmla="*/ 150 h 1533"/>
                <a:gd name="T88" fmla="*/ 151 w 1447"/>
                <a:gd name="T89" fmla="*/ 66 h 1533"/>
                <a:gd name="T90" fmla="*/ 89 w 1447"/>
                <a:gd name="T91" fmla="*/ 32 h 1533"/>
                <a:gd name="T92" fmla="*/ 33 w 1447"/>
                <a:gd name="T93" fmla="*/ 20 h 1533"/>
                <a:gd name="T94" fmla="*/ 3 w 1447"/>
                <a:gd name="T95" fmla="*/ 12 h 1533"/>
                <a:gd name="T96" fmla="*/ 2 w 1447"/>
                <a:gd name="T97" fmla="*/ 5 h 1533"/>
                <a:gd name="T98" fmla="*/ 781 w 1447"/>
                <a:gd name="T99"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7" h="1533">
                  <a:moveTo>
                    <a:pt x="721" y="44"/>
                  </a:moveTo>
                  <a:lnTo>
                    <a:pt x="694" y="45"/>
                  </a:lnTo>
                  <a:lnTo>
                    <a:pt x="668" y="49"/>
                  </a:lnTo>
                  <a:lnTo>
                    <a:pt x="641" y="54"/>
                  </a:lnTo>
                  <a:lnTo>
                    <a:pt x="617" y="61"/>
                  </a:lnTo>
                  <a:lnTo>
                    <a:pt x="594" y="72"/>
                  </a:lnTo>
                  <a:lnTo>
                    <a:pt x="573" y="86"/>
                  </a:lnTo>
                  <a:lnTo>
                    <a:pt x="554" y="103"/>
                  </a:lnTo>
                  <a:lnTo>
                    <a:pt x="538" y="124"/>
                  </a:lnTo>
                  <a:lnTo>
                    <a:pt x="527" y="149"/>
                  </a:lnTo>
                  <a:lnTo>
                    <a:pt x="520" y="177"/>
                  </a:lnTo>
                  <a:lnTo>
                    <a:pt x="518" y="209"/>
                  </a:lnTo>
                  <a:lnTo>
                    <a:pt x="518" y="880"/>
                  </a:lnTo>
                  <a:lnTo>
                    <a:pt x="519" y="905"/>
                  </a:lnTo>
                  <a:lnTo>
                    <a:pt x="524" y="928"/>
                  </a:lnTo>
                  <a:lnTo>
                    <a:pt x="531" y="948"/>
                  </a:lnTo>
                  <a:lnTo>
                    <a:pt x="542" y="965"/>
                  </a:lnTo>
                  <a:lnTo>
                    <a:pt x="558" y="979"/>
                  </a:lnTo>
                  <a:lnTo>
                    <a:pt x="578" y="990"/>
                  </a:lnTo>
                  <a:lnTo>
                    <a:pt x="602" y="999"/>
                  </a:lnTo>
                  <a:lnTo>
                    <a:pt x="632" y="1006"/>
                  </a:lnTo>
                  <a:lnTo>
                    <a:pt x="666" y="1009"/>
                  </a:lnTo>
                  <a:lnTo>
                    <a:pt x="705" y="1010"/>
                  </a:lnTo>
                  <a:lnTo>
                    <a:pt x="729" y="1009"/>
                  </a:lnTo>
                  <a:lnTo>
                    <a:pt x="754" y="1006"/>
                  </a:lnTo>
                  <a:lnTo>
                    <a:pt x="783" y="998"/>
                  </a:lnTo>
                  <a:lnTo>
                    <a:pt x="811" y="990"/>
                  </a:lnTo>
                  <a:lnTo>
                    <a:pt x="840" y="979"/>
                  </a:lnTo>
                  <a:lnTo>
                    <a:pt x="870" y="964"/>
                  </a:lnTo>
                  <a:lnTo>
                    <a:pt x="899" y="945"/>
                  </a:lnTo>
                  <a:lnTo>
                    <a:pt x="929" y="924"/>
                  </a:lnTo>
                  <a:lnTo>
                    <a:pt x="957" y="901"/>
                  </a:lnTo>
                  <a:lnTo>
                    <a:pt x="984" y="874"/>
                  </a:lnTo>
                  <a:lnTo>
                    <a:pt x="1010" y="843"/>
                  </a:lnTo>
                  <a:lnTo>
                    <a:pt x="1033" y="810"/>
                  </a:lnTo>
                  <a:lnTo>
                    <a:pt x="1054" y="772"/>
                  </a:lnTo>
                  <a:lnTo>
                    <a:pt x="1071" y="731"/>
                  </a:lnTo>
                  <a:lnTo>
                    <a:pt x="1086" y="687"/>
                  </a:lnTo>
                  <a:lnTo>
                    <a:pt x="1097" y="638"/>
                  </a:lnTo>
                  <a:lnTo>
                    <a:pt x="1104" y="586"/>
                  </a:lnTo>
                  <a:lnTo>
                    <a:pt x="1107" y="530"/>
                  </a:lnTo>
                  <a:lnTo>
                    <a:pt x="1104" y="471"/>
                  </a:lnTo>
                  <a:lnTo>
                    <a:pt x="1099" y="417"/>
                  </a:lnTo>
                  <a:lnTo>
                    <a:pt x="1092" y="369"/>
                  </a:lnTo>
                  <a:lnTo>
                    <a:pt x="1081" y="324"/>
                  </a:lnTo>
                  <a:lnTo>
                    <a:pt x="1069" y="285"/>
                  </a:lnTo>
                  <a:lnTo>
                    <a:pt x="1054" y="251"/>
                  </a:lnTo>
                  <a:lnTo>
                    <a:pt x="1037" y="220"/>
                  </a:lnTo>
                  <a:lnTo>
                    <a:pt x="1019" y="193"/>
                  </a:lnTo>
                  <a:lnTo>
                    <a:pt x="1000" y="168"/>
                  </a:lnTo>
                  <a:lnTo>
                    <a:pt x="981" y="149"/>
                  </a:lnTo>
                  <a:lnTo>
                    <a:pt x="961" y="130"/>
                  </a:lnTo>
                  <a:lnTo>
                    <a:pt x="941" y="115"/>
                  </a:lnTo>
                  <a:lnTo>
                    <a:pt x="921" y="103"/>
                  </a:lnTo>
                  <a:lnTo>
                    <a:pt x="903" y="92"/>
                  </a:lnTo>
                  <a:lnTo>
                    <a:pt x="884" y="82"/>
                  </a:lnTo>
                  <a:lnTo>
                    <a:pt x="869" y="75"/>
                  </a:lnTo>
                  <a:lnTo>
                    <a:pt x="853" y="68"/>
                  </a:lnTo>
                  <a:lnTo>
                    <a:pt x="837" y="61"/>
                  </a:lnTo>
                  <a:lnTo>
                    <a:pt x="818" y="56"/>
                  </a:lnTo>
                  <a:lnTo>
                    <a:pt x="796" y="52"/>
                  </a:lnTo>
                  <a:lnTo>
                    <a:pt x="773" y="48"/>
                  </a:lnTo>
                  <a:lnTo>
                    <a:pt x="747" y="45"/>
                  </a:lnTo>
                  <a:lnTo>
                    <a:pt x="721" y="44"/>
                  </a:lnTo>
                  <a:close/>
                  <a:moveTo>
                    <a:pt x="781" y="0"/>
                  </a:moveTo>
                  <a:lnTo>
                    <a:pt x="845" y="2"/>
                  </a:lnTo>
                  <a:lnTo>
                    <a:pt x="908" y="6"/>
                  </a:lnTo>
                  <a:lnTo>
                    <a:pt x="967" y="13"/>
                  </a:lnTo>
                  <a:lnTo>
                    <a:pt x="1023" y="23"/>
                  </a:lnTo>
                  <a:lnTo>
                    <a:pt x="1077" y="36"/>
                  </a:lnTo>
                  <a:lnTo>
                    <a:pt x="1127" y="52"/>
                  </a:lnTo>
                  <a:lnTo>
                    <a:pt x="1175" y="71"/>
                  </a:lnTo>
                  <a:lnTo>
                    <a:pt x="1220" y="93"/>
                  </a:lnTo>
                  <a:lnTo>
                    <a:pt x="1261" y="119"/>
                  </a:lnTo>
                  <a:lnTo>
                    <a:pt x="1298" y="149"/>
                  </a:lnTo>
                  <a:lnTo>
                    <a:pt x="1331" y="182"/>
                  </a:lnTo>
                  <a:lnTo>
                    <a:pt x="1361" y="219"/>
                  </a:lnTo>
                  <a:lnTo>
                    <a:pt x="1386" y="259"/>
                  </a:lnTo>
                  <a:lnTo>
                    <a:pt x="1407" y="305"/>
                  </a:lnTo>
                  <a:lnTo>
                    <a:pt x="1424" y="353"/>
                  </a:lnTo>
                  <a:lnTo>
                    <a:pt x="1437" y="406"/>
                  </a:lnTo>
                  <a:lnTo>
                    <a:pt x="1444" y="462"/>
                  </a:lnTo>
                  <a:lnTo>
                    <a:pt x="1447" y="524"/>
                  </a:lnTo>
                  <a:lnTo>
                    <a:pt x="1443" y="584"/>
                  </a:lnTo>
                  <a:lnTo>
                    <a:pt x="1434" y="642"/>
                  </a:lnTo>
                  <a:lnTo>
                    <a:pt x="1421" y="696"/>
                  </a:lnTo>
                  <a:lnTo>
                    <a:pt x="1402" y="746"/>
                  </a:lnTo>
                  <a:lnTo>
                    <a:pt x="1379" y="793"/>
                  </a:lnTo>
                  <a:lnTo>
                    <a:pt x="1352" y="837"/>
                  </a:lnTo>
                  <a:lnTo>
                    <a:pt x="1321" y="878"/>
                  </a:lnTo>
                  <a:lnTo>
                    <a:pt x="1288" y="915"/>
                  </a:lnTo>
                  <a:lnTo>
                    <a:pt x="1251" y="948"/>
                  </a:lnTo>
                  <a:lnTo>
                    <a:pt x="1213" y="979"/>
                  </a:lnTo>
                  <a:lnTo>
                    <a:pt x="1173" y="1006"/>
                  </a:lnTo>
                  <a:lnTo>
                    <a:pt x="1131" y="1029"/>
                  </a:lnTo>
                  <a:lnTo>
                    <a:pt x="1088" y="1050"/>
                  </a:lnTo>
                  <a:lnTo>
                    <a:pt x="1044" y="1067"/>
                  </a:lnTo>
                  <a:lnTo>
                    <a:pt x="1001" y="1082"/>
                  </a:lnTo>
                  <a:lnTo>
                    <a:pt x="957" y="1093"/>
                  </a:lnTo>
                  <a:lnTo>
                    <a:pt x="915" y="1100"/>
                  </a:lnTo>
                  <a:lnTo>
                    <a:pt x="873" y="1105"/>
                  </a:lnTo>
                  <a:lnTo>
                    <a:pt x="833" y="1106"/>
                  </a:lnTo>
                  <a:lnTo>
                    <a:pt x="784" y="1105"/>
                  </a:lnTo>
                  <a:lnTo>
                    <a:pt x="741" y="1099"/>
                  </a:lnTo>
                  <a:lnTo>
                    <a:pt x="702" y="1092"/>
                  </a:lnTo>
                  <a:lnTo>
                    <a:pt x="666" y="1082"/>
                  </a:lnTo>
                  <a:lnTo>
                    <a:pt x="637" y="1072"/>
                  </a:lnTo>
                  <a:lnTo>
                    <a:pt x="611" y="1061"/>
                  </a:lnTo>
                  <a:lnTo>
                    <a:pt x="590" y="1050"/>
                  </a:lnTo>
                  <a:lnTo>
                    <a:pt x="573" y="1039"/>
                  </a:lnTo>
                  <a:lnTo>
                    <a:pt x="559" y="1030"/>
                  </a:lnTo>
                  <a:lnTo>
                    <a:pt x="551" y="1023"/>
                  </a:lnTo>
                  <a:lnTo>
                    <a:pt x="538" y="1017"/>
                  </a:lnTo>
                  <a:lnTo>
                    <a:pt x="530" y="1014"/>
                  </a:lnTo>
                  <a:lnTo>
                    <a:pt x="524" y="1015"/>
                  </a:lnTo>
                  <a:lnTo>
                    <a:pt x="520" y="1019"/>
                  </a:lnTo>
                  <a:lnTo>
                    <a:pt x="518" y="1026"/>
                  </a:lnTo>
                  <a:lnTo>
                    <a:pt x="516" y="1036"/>
                  </a:lnTo>
                  <a:lnTo>
                    <a:pt x="516" y="1049"/>
                  </a:lnTo>
                  <a:lnTo>
                    <a:pt x="518" y="1062"/>
                  </a:lnTo>
                  <a:lnTo>
                    <a:pt x="518" y="1077"/>
                  </a:lnTo>
                  <a:lnTo>
                    <a:pt x="518" y="1319"/>
                  </a:lnTo>
                  <a:lnTo>
                    <a:pt x="519" y="1355"/>
                  </a:lnTo>
                  <a:lnTo>
                    <a:pt x="524" y="1385"/>
                  </a:lnTo>
                  <a:lnTo>
                    <a:pt x="531" y="1413"/>
                  </a:lnTo>
                  <a:lnTo>
                    <a:pt x="541" y="1435"/>
                  </a:lnTo>
                  <a:lnTo>
                    <a:pt x="553" y="1453"/>
                  </a:lnTo>
                  <a:lnTo>
                    <a:pt x="565" y="1469"/>
                  </a:lnTo>
                  <a:lnTo>
                    <a:pt x="580" y="1481"/>
                  </a:lnTo>
                  <a:lnTo>
                    <a:pt x="596" y="1491"/>
                  </a:lnTo>
                  <a:lnTo>
                    <a:pt x="611" y="1499"/>
                  </a:lnTo>
                  <a:lnTo>
                    <a:pt x="627" y="1505"/>
                  </a:lnTo>
                  <a:lnTo>
                    <a:pt x="643" y="1510"/>
                  </a:lnTo>
                  <a:lnTo>
                    <a:pt x="657" y="1512"/>
                  </a:lnTo>
                  <a:lnTo>
                    <a:pt x="671" y="1515"/>
                  </a:lnTo>
                  <a:lnTo>
                    <a:pt x="683" y="1517"/>
                  </a:lnTo>
                  <a:lnTo>
                    <a:pt x="694" y="1519"/>
                  </a:lnTo>
                  <a:lnTo>
                    <a:pt x="702" y="1521"/>
                  </a:lnTo>
                  <a:lnTo>
                    <a:pt x="708" y="1522"/>
                  </a:lnTo>
                  <a:lnTo>
                    <a:pt x="713" y="1524"/>
                  </a:lnTo>
                  <a:lnTo>
                    <a:pt x="716" y="1526"/>
                  </a:lnTo>
                  <a:lnTo>
                    <a:pt x="716" y="1528"/>
                  </a:lnTo>
                  <a:lnTo>
                    <a:pt x="716" y="1529"/>
                  </a:lnTo>
                  <a:lnTo>
                    <a:pt x="714" y="1531"/>
                  </a:lnTo>
                  <a:lnTo>
                    <a:pt x="710" y="1532"/>
                  </a:lnTo>
                  <a:lnTo>
                    <a:pt x="704" y="1532"/>
                  </a:lnTo>
                  <a:lnTo>
                    <a:pt x="697" y="1533"/>
                  </a:lnTo>
                  <a:lnTo>
                    <a:pt x="20" y="1533"/>
                  </a:lnTo>
                  <a:lnTo>
                    <a:pt x="12" y="1532"/>
                  </a:lnTo>
                  <a:lnTo>
                    <a:pt x="6" y="1532"/>
                  </a:lnTo>
                  <a:lnTo>
                    <a:pt x="2" y="1531"/>
                  </a:lnTo>
                  <a:lnTo>
                    <a:pt x="0" y="1529"/>
                  </a:lnTo>
                  <a:lnTo>
                    <a:pt x="0" y="1528"/>
                  </a:lnTo>
                  <a:lnTo>
                    <a:pt x="1" y="1526"/>
                  </a:lnTo>
                  <a:lnTo>
                    <a:pt x="3" y="1524"/>
                  </a:lnTo>
                  <a:lnTo>
                    <a:pt x="8" y="1522"/>
                  </a:lnTo>
                  <a:lnTo>
                    <a:pt x="14" y="1521"/>
                  </a:lnTo>
                  <a:lnTo>
                    <a:pt x="22" y="1519"/>
                  </a:lnTo>
                  <a:lnTo>
                    <a:pt x="33" y="1517"/>
                  </a:lnTo>
                  <a:lnTo>
                    <a:pt x="45" y="1515"/>
                  </a:lnTo>
                  <a:lnTo>
                    <a:pt x="59" y="1512"/>
                  </a:lnTo>
                  <a:lnTo>
                    <a:pt x="73" y="1510"/>
                  </a:lnTo>
                  <a:lnTo>
                    <a:pt x="89" y="1505"/>
                  </a:lnTo>
                  <a:lnTo>
                    <a:pt x="105" y="1499"/>
                  </a:lnTo>
                  <a:lnTo>
                    <a:pt x="121" y="1491"/>
                  </a:lnTo>
                  <a:lnTo>
                    <a:pt x="136" y="1481"/>
                  </a:lnTo>
                  <a:lnTo>
                    <a:pt x="151" y="1469"/>
                  </a:lnTo>
                  <a:lnTo>
                    <a:pt x="164" y="1453"/>
                  </a:lnTo>
                  <a:lnTo>
                    <a:pt x="175" y="1435"/>
                  </a:lnTo>
                  <a:lnTo>
                    <a:pt x="185" y="1413"/>
                  </a:lnTo>
                  <a:lnTo>
                    <a:pt x="192" y="1385"/>
                  </a:lnTo>
                  <a:lnTo>
                    <a:pt x="197" y="1355"/>
                  </a:lnTo>
                  <a:lnTo>
                    <a:pt x="200" y="1319"/>
                  </a:lnTo>
                  <a:lnTo>
                    <a:pt x="200" y="216"/>
                  </a:lnTo>
                  <a:lnTo>
                    <a:pt x="197" y="181"/>
                  </a:lnTo>
                  <a:lnTo>
                    <a:pt x="192" y="150"/>
                  </a:lnTo>
                  <a:lnTo>
                    <a:pt x="185" y="123"/>
                  </a:lnTo>
                  <a:lnTo>
                    <a:pt x="175" y="101"/>
                  </a:lnTo>
                  <a:lnTo>
                    <a:pt x="164" y="82"/>
                  </a:lnTo>
                  <a:lnTo>
                    <a:pt x="151" y="66"/>
                  </a:lnTo>
                  <a:lnTo>
                    <a:pt x="136" y="54"/>
                  </a:lnTo>
                  <a:lnTo>
                    <a:pt x="121" y="44"/>
                  </a:lnTo>
                  <a:lnTo>
                    <a:pt x="105" y="37"/>
                  </a:lnTo>
                  <a:lnTo>
                    <a:pt x="89" y="32"/>
                  </a:lnTo>
                  <a:lnTo>
                    <a:pt x="73" y="27"/>
                  </a:lnTo>
                  <a:lnTo>
                    <a:pt x="59" y="24"/>
                  </a:lnTo>
                  <a:lnTo>
                    <a:pt x="45" y="22"/>
                  </a:lnTo>
                  <a:lnTo>
                    <a:pt x="33" y="20"/>
                  </a:lnTo>
                  <a:lnTo>
                    <a:pt x="22" y="18"/>
                  </a:lnTo>
                  <a:lnTo>
                    <a:pt x="14" y="16"/>
                  </a:lnTo>
                  <a:lnTo>
                    <a:pt x="8" y="15"/>
                  </a:lnTo>
                  <a:lnTo>
                    <a:pt x="3" y="12"/>
                  </a:lnTo>
                  <a:lnTo>
                    <a:pt x="1" y="10"/>
                  </a:lnTo>
                  <a:lnTo>
                    <a:pt x="0" y="8"/>
                  </a:lnTo>
                  <a:lnTo>
                    <a:pt x="0" y="6"/>
                  </a:lnTo>
                  <a:lnTo>
                    <a:pt x="2" y="5"/>
                  </a:lnTo>
                  <a:lnTo>
                    <a:pt x="6" y="4"/>
                  </a:lnTo>
                  <a:lnTo>
                    <a:pt x="12" y="4"/>
                  </a:lnTo>
                  <a:lnTo>
                    <a:pt x="20" y="2"/>
                  </a:lnTo>
                  <a:lnTo>
                    <a:pt x="7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9" name="Elbow Connector 8"/>
          <p:cNvCxnSpPr/>
          <p:nvPr userDrawn="1"/>
        </p:nvCxnSpPr>
        <p:spPr>
          <a:xfrm>
            <a:off x="-157629" y="168421"/>
            <a:ext cx="1171088" cy="517379"/>
          </a:xfrm>
          <a:prstGeom prst="bentConnector3">
            <a:avLst>
              <a:gd name="adj1" fmla="val 5000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72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85388D"/>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1483197" y="6446520"/>
            <a:ext cx="486201" cy="274794"/>
            <a:chOff x="5024438" y="2827338"/>
            <a:chExt cx="2143125" cy="1211263"/>
          </a:xfrm>
          <a:solidFill>
            <a:schemeClr val="bg1"/>
          </a:solidFill>
        </p:grpSpPr>
        <p:sp>
          <p:nvSpPr>
            <p:cNvPr id="6" name="Freeform 6"/>
            <p:cNvSpPr>
              <a:spLocks/>
            </p:cNvSpPr>
            <p:nvPr/>
          </p:nvSpPr>
          <p:spPr bwMode="auto">
            <a:xfrm>
              <a:off x="5140326" y="2879725"/>
              <a:ext cx="381000" cy="809625"/>
            </a:xfrm>
            <a:custGeom>
              <a:avLst/>
              <a:gdLst>
                <a:gd name="T0" fmla="*/ 697 w 718"/>
                <a:gd name="T1" fmla="*/ 0 h 1531"/>
                <a:gd name="T2" fmla="*/ 710 w 718"/>
                <a:gd name="T3" fmla="*/ 2 h 1531"/>
                <a:gd name="T4" fmla="*/ 716 w 718"/>
                <a:gd name="T5" fmla="*/ 4 h 1531"/>
                <a:gd name="T6" fmla="*/ 718 w 718"/>
                <a:gd name="T7" fmla="*/ 6 h 1531"/>
                <a:gd name="T8" fmla="*/ 713 w 718"/>
                <a:gd name="T9" fmla="*/ 10 h 1531"/>
                <a:gd name="T10" fmla="*/ 702 w 718"/>
                <a:gd name="T11" fmla="*/ 15 h 1531"/>
                <a:gd name="T12" fmla="*/ 683 w 718"/>
                <a:gd name="T13" fmla="*/ 19 h 1531"/>
                <a:gd name="T14" fmla="*/ 655 w 718"/>
                <a:gd name="T15" fmla="*/ 22 h 1531"/>
                <a:gd name="T16" fmla="*/ 622 w 718"/>
                <a:gd name="T17" fmla="*/ 31 h 1531"/>
                <a:gd name="T18" fmla="*/ 589 w 718"/>
                <a:gd name="T19" fmla="*/ 47 h 1531"/>
                <a:gd name="T20" fmla="*/ 559 w 718"/>
                <a:gd name="T21" fmla="*/ 74 h 1531"/>
                <a:gd name="T22" fmla="*/ 535 w 718"/>
                <a:gd name="T23" fmla="*/ 116 h 1531"/>
                <a:gd name="T24" fmla="*/ 521 w 718"/>
                <a:gd name="T25" fmla="*/ 176 h 1531"/>
                <a:gd name="T26" fmla="*/ 519 w 718"/>
                <a:gd name="T27" fmla="*/ 1317 h 1531"/>
                <a:gd name="T28" fmla="*/ 526 w 718"/>
                <a:gd name="T29" fmla="*/ 1388 h 1531"/>
                <a:gd name="T30" fmla="*/ 546 w 718"/>
                <a:gd name="T31" fmla="*/ 1439 h 1531"/>
                <a:gd name="T32" fmla="*/ 573 w 718"/>
                <a:gd name="T33" fmla="*/ 1472 h 1531"/>
                <a:gd name="T34" fmla="*/ 606 w 718"/>
                <a:gd name="T35" fmla="*/ 1494 h 1531"/>
                <a:gd name="T36" fmla="*/ 639 w 718"/>
                <a:gd name="T37" fmla="*/ 1506 h 1531"/>
                <a:gd name="T38" fmla="*/ 670 w 718"/>
                <a:gd name="T39" fmla="*/ 1513 h 1531"/>
                <a:gd name="T40" fmla="*/ 694 w 718"/>
                <a:gd name="T41" fmla="*/ 1517 h 1531"/>
                <a:gd name="T42" fmla="*/ 708 w 718"/>
                <a:gd name="T43" fmla="*/ 1520 h 1531"/>
                <a:gd name="T44" fmla="*/ 715 w 718"/>
                <a:gd name="T45" fmla="*/ 1524 h 1531"/>
                <a:gd name="T46" fmla="*/ 718 w 718"/>
                <a:gd name="T47" fmla="*/ 1526 h 1531"/>
                <a:gd name="T48" fmla="*/ 714 w 718"/>
                <a:gd name="T49" fmla="*/ 1529 h 1531"/>
                <a:gd name="T50" fmla="*/ 704 w 718"/>
                <a:gd name="T51" fmla="*/ 1531 h 1531"/>
                <a:gd name="T52" fmla="*/ 21 w 718"/>
                <a:gd name="T53" fmla="*/ 1531 h 1531"/>
                <a:gd name="T54" fmla="*/ 6 w 718"/>
                <a:gd name="T55" fmla="*/ 1530 h 1531"/>
                <a:gd name="T56" fmla="*/ 0 w 718"/>
                <a:gd name="T57" fmla="*/ 1527 h 1531"/>
                <a:gd name="T58" fmla="*/ 1 w 718"/>
                <a:gd name="T59" fmla="*/ 1524 h 1531"/>
                <a:gd name="T60" fmla="*/ 8 w 718"/>
                <a:gd name="T61" fmla="*/ 1520 h 1531"/>
                <a:gd name="T62" fmla="*/ 22 w 718"/>
                <a:gd name="T63" fmla="*/ 1517 h 1531"/>
                <a:gd name="T64" fmla="*/ 45 w 718"/>
                <a:gd name="T65" fmla="*/ 1513 h 1531"/>
                <a:gd name="T66" fmla="*/ 73 w 718"/>
                <a:gd name="T67" fmla="*/ 1508 h 1531"/>
                <a:gd name="T68" fmla="*/ 105 w 718"/>
                <a:gd name="T69" fmla="*/ 1497 h 1531"/>
                <a:gd name="T70" fmla="*/ 136 w 718"/>
                <a:gd name="T71" fmla="*/ 1479 h 1531"/>
                <a:gd name="T72" fmla="*/ 164 w 718"/>
                <a:gd name="T73" fmla="*/ 1451 h 1531"/>
                <a:gd name="T74" fmla="*/ 185 w 718"/>
                <a:gd name="T75" fmla="*/ 1411 h 1531"/>
                <a:gd name="T76" fmla="*/ 197 w 718"/>
                <a:gd name="T77" fmla="*/ 1353 h 1531"/>
                <a:gd name="T78" fmla="*/ 200 w 718"/>
                <a:gd name="T79" fmla="*/ 214 h 1531"/>
                <a:gd name="T80" fmla="*/ 192 w 718"/>
                <a:gd name="T81" fmla="*/ 148 h 1531"/>
                <a:gd name="T82" fmla="*/ 175 w 718"/>
                <a:gd name="T83" fmla="*/ 99 h 1531"/>
                <a:gd name="T84" fmla="*/ 151 w 718"/>
                <a:gd name="T85" fmla="*/ 64 h 1531"/>
                <a:gd name="T86" fmla="*/ 121 w 718"/>
                <a:gd name="T87" fmla="*/ 42 h 1531"/>
                <a:gd name="T88" fmla="*/ 89 w 718"/>
                <a:gd name="T89" fmla="*/ 30 h 1531"/>
                <a:gd name="T90" fmla="*/ 59 w 718"/>
                <a:gd name="T91" fmla="*/ 22 h 1531"/>
                <a:gd name="T92" fmla="*/ 33 w 718"/>
                <a:gd name="T93" fmla="*/ 18 h 1531"/>
                <a:gd name="T94" fmla="*/ 14 w 718"/>
                <a:gd name="T95" fmla="*/ 14 h 1531"/>
                <a:gd name="T96" fmla="*/ 3 w 718"/>
                <a:gd name="T97" fmla="*/ 10 h 1531"/>
                <a:gd name="T98" fmla="*/ 0 w 718"/>
                <a:gd name="T99" fmla="*/ 6 h 1531"/>
                <a:gd name="T100" fmla="*/ 2 w 718"/>
                <a:gd name="T101" fmla="*/ 3 h 1531"/>
                <a:gd name="T102" fmla="*/ 12 w 718"/>
                <a:gd name="T103" fmla="*/ 2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1531">
                  <a:moveTo>
                    <a:pt x="21" y="0"/>
                  </a:moveTo>
                  <a:lnTo>
                    <a:pt x="697" y="0"/>
                  </a:lnTo>
                  <a:lnTo>
                    <a:pt x="704" y="2"/>
                  </a:lnTo>
                  <a:lnTo>
                    <a:pt x="710" y="2"/>
                  </a:lnTo>
                  <a:lnTo>
                    <a:pt x="714" y="3"/>
                  </a:lnTo>
                  <a:lnTo>
                    <a:pt x="716" y="4"/>
                  </a:lnTo>
                  <a:lnTo>
                    <a:pt x="718" y="5"/>
                  </a:lnTo>
                  <a:lnTo>
                    <a:pt x="718" y="6"/>
                  </a:lnTo>
                  <a:lnTo>
                    <a:pt x="715" y="9"/>
                  </a:lnTo>
                  <a:lnTo>
                    <a:pt x="713" y="10"/>
                  </a:lnTo>
                  <a:lnTo>
                    <a:pt x="708" y="13"/>
                  </a:lnTo>
                  <a:lnTo>
                    <a:pt x="702" y="15"/>
                  </a:lnTo>
                  <a:lnTo>
                    <a:pt x="694" y="16"/>
                  </a:lnTo>
                  <a:lnTo>
                    <a:pt x="683" y="19"/>
                  </a:lnTo>
                  <a:lnTo>
                    <a:pt x="670" y="20"/>
                  </a:lnTo>
                  <a:lnTo>
                    <a:pt x="655" y="22"/>
                  </a:lnTo>
                  <a:lnTo>
                    <a:pt x="639" y="26"/>
                  </a:lnTo>
                  <a:lnTo>
                    <a:pt x="622" y="31"/>
                  </a:lnTo>
                  <a:lnTo>
                    <a:pt x="606" y="38"/>
                  </a:lnTo>
                  <a:lnTo>
                    <a:pt x="589" y="47"/>
                  </a:lnTo>
                  <a:lnTo>
                    <a:pt x="573" y="59"/>
                  </a:lnTo>
                  <a:lnTo>
                    <a:pt x="559" y="74"/>
                  </a:lnTo>
                  <a:lnTo>
                    <a:pt x="546" y="93"/>
                  </a:lnTo>
                  <a:lnTo>
                    <a:pt x="535" y="116"/>
                  </a:lnTo>
                  <a:lnTo>
                    <a:pt x="526" y="143"/>
                  </a:lnTo>
                  <a:lnTo>
                    <a:pt x="521" y="176"/>
                  </a:lnTo>
                  <a:lnTo>
                    <a:pt x="519" y="214"/>
                  </a:lnTo>
                  <a:lnTo>
                    <a:pt x="519" y="1317"/>
                  </a:lnTo>
                  <a:lnTo>
                    <a:pt x="521" y="1355"/>
                  </a:lnTo>
                  <a:lnTo>
                    <a:pt x="526" y="1388"/>
                  </a:lnTo>
                  <a:lnTo>
                    <a:pt x="535" y="1415"/>
                  </a:lnTo>
                  <a:lnTo>
                    <a:pt x="546" y="1439"/>
                  </a:lnTo>
                  <a:lnTo>
                    <a:pt x="559" y="1457"/>
                  </a:lnTo>
                  <a:lnTo>
                    <a:pt x="573" y="1472"/>
                  </a:lnTo>
                  <a:lnTo>
                    <a:pt x="589" y="1484"/>
                  </a:lnTo>
                  <a:lnTo>
                    <a:pt x="606" y="1494"/>
                  </a:lnTo>
                  <a:lnTo>
                    <a:pt x="622" y="1500"/>
                  </a:lnTo>
                  <a:lnTo>
                    <a:pt x="639" y="1506"/>
                  </a:lnTo>
                  <a:lnTo>
                    <a:pt x="655" y="1510"/>
                  </a:lnTo>
                  <a:lnTo>
                    <a:pt x="670" y="1513"/>
                  </a:lnTo>
                  <a:lnTo>
                    <a:pt x="683" y="1515"/>
                  </a:lnTo>
                  <a:lnTo>
                    <a:pt x="694" y="1517"/>
                  </a:lnTo>
                  <a:lnTo>
                    <a:pt x="702" y="1519"/>
                  </a:lnTo>
                  <a:lnTo>
                    <a:pt x="708" y="1520"/>
                  </a:lnTo>
                  <a:lnTo>
                    <a:pt x="713" y="1521"/>
                  </a:lnTo>
                  <a:lnTo>
                    <a:pt x="715" y="1524"/>
                  </a:lnTo>
                  <a:lnTo>
                    <a:pt x="718" y="1525"/>
                  </a:lnTo>
                  <a:lnTo>
                    <a:pt x="718" y="1526"/>
                  </a:lnTo>
                  <a:lnTo>
                    <a:pt x="716" y="1527"/>
                  </a:lnTo>
                  <a:lnTo>
                    <a:pt x="714" y="1529"/>
                  </a:lnTo>
                  <a:lnTo>
                    <a:pt x="710" y="1530"/>
                  </a:lnTo>
                  <a:lnTo>
                    <a:pt x="704" y="1531"/>
                  </a:lnTo>
                  <a:lnTo>
                    <a:pt x="697" y="1531"/>
                  </a:lnTo>
                  <a:lnTo>
                    <a:pt x="21" y="1531"/>
                  </a:lnTo>
                  <a:lnTo>
                    <a:pt x="12" y="1530"/>
                  </a:lnTo>
                  <a:lnTo>
                    <a:pt x="6" y="1530"/>
                  </a:lnTo>
                  <a:lnTo>
                    <a:pt x="2" y="1529"/>
                  </a:lnTo>
                  <a:lnTo>
                    <a:pt x="0" y="1527"/>
                  </a:lnTo>
                  <a:lnTo>
                    <a:pt x="0" y="1526"/>
                  </a:lnTo>
                  <a:lnTo>
                    <a:pt x="1" y="1524"/>
                  </a:lnTo>
                  <a:lnTo>
                    <a:pt x="3" y="1522"/>
                  </a:lnTo>
                  <a:lnTo>
                    <a:pt x="8" y="1520"/>
                  </a:lnTo>
                  <a:lnTo>
                    <a:pt x="14" y="1519"/>
                  </a:lnTo>
                  <a:lnTo>
                    <a:pt x="22" y="1517"/>
                  </a:lnTo>
                  <a:lnTo>
                    <a:pt x="33" y="1515"/>
                  </a:lnTo>
                  <a:lnTo>
                    <a:pt x="45" y="1513"/>
                  </a:lnTo>
                  <a:lnTo>
                    <a:pt x="59" y="1510"/>
                  </a:lnTo>
                  <a:lnTo>
                    <a:pt x="73" y="1508"/>
                  </a:lnTo>
                  <a:lnTo>
                    <a:pt x="89" y="1503"/>
                  </a:lnTo>
                  <a:lnTo>
                    <a:pt x="105" y="1497"/>
                  </a:lnTo>
                  <a:lnTo>
                    <a:pt x="121" y="1489"/>
                  </a:lnTo>
                  <a:lnTo>
                    <a:pt x="136" y="1479"/>
                  </a:lnTo>
                  <a:lnTo>
                    <a:pt x="151" y="1467"/>
                  </a:lnTo>
                  <a:lnTo>
                    <a:pt x="164" y="1451"/>
                  </a:lnTo>
                  <a:lnTo>
                    <a:pt x="175" y="1433"/>
                  </a:lnTo>
                  <a:lnTo>
                    <a:pt x="185" y="1411"/>
                  </a:lnTo>
                  <a:lnTo>
                    <a:pt x="192" y="1383"/>
                  </a:lnTo>
                  <a:lnTo>
                    <a:pt x="197" y="1353"/>
                  </a:lnTo>
                  <a:lnTo>
                    <a:pt x="200" y="1317"/>
                  </a:lnTo>
                  <a:lnTo>
                    <a:pt x="200" y="214"/>
                  </a:lnTo>
                  <a:lnTo>
                    <a:pt x="197" y="179"/>
                  </a:lnTo>
                  <a:lnTo>
                    <a:pt x="192" y="148"/>
                  </a:lnTo>
                  <a:lnTo>
                    <a:pt x="185" y="121"/>
                  </a:lnTo>
                  <a:lnTo>
                    <a:pt x="175" y="99"/>
                  </a:lnTo>
                  <a:lnTo>
                    <a:pt x="164" y="80"/>
                  </a:lnTo>
                  <a:lnTo>
                    <a:pt x="151" y="64"/>
                  </a:lnTo>
                  <a:lnTo>
                    <a:pt x="136" y="52"/>
                  </a:lnTo>
                  <a:lnTo>
                    <a:pt x="121" y="42"/>
                  </a:lnTo>
                  <a:lnTo>
                    <a:pt x="105" y="35"/>
                  </a:lnTo>
                  <a:lnTo>
                    <a:pt x="89" y="30"/>
                  </a:lnTo>
                  <a:lnTo>
                    <a:pt x="73" y="25"/>
                  </a:lnTo>
                  <a:lnTo>
                    <a:pt x="59" y="22"/>
                  </a:lnTo>
                  <a:lnTo>
                    <a:pt x="45" y="20"/>
                  </a:lnTo>
                  <a:lnTo>
                    <a:pt x="33" y="18"/>
                  </a:lnTo>
                  <a:lnTo>
                    <a:pt x="22" y="16"/>
                  </a:lnTo>
                  <a:lnTo>
                    <a:pt x="14" y="14"/>
                  </a:lnTo>
                  <a:lnTo>
                    <a:pt x="8" y="13"/>
                  </a:lnTo>
                  <a:lnTo>
                    <a:pt x="3" y="10"/>
                  </a:lnTo>
                  <a:lnTo>
                    <a:pt x="1" y="8"/>
                  </a:lnTo>
                  <a:lnTo>
                    <a:pt x="0" y="6"/>
                  </a:lnTo>
                  <a:lnTo>
                    <a:pt x="0" y="4"/>
                  </a:lnTo>
                  <a:lnTo>
                    <a:pt x="2" y="3"/>
                  </a:lnTo>
                  <a:lnTo>
                    <a:pt x="6" y="2"/>
                  </a:lnTo>
                  <a:lnTo>
                    <a:pt x="12" y="2"/>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noEditPoints="1"/>
            </p:cNvSpPr>
            <p:nvPr/>
          </p:nvSpPr>
          <p:spPr bwMode="auto">
            <a:xfrm>
              <a:off x="5024438" y="2827338"/>
              <a:ext cx="2143125" cy="1211263"/>
            </a:xfrm>
            <a:custGeom>
              <a:avLst/>
              <a:gdLst>
                <a:gd name="T0" fmla="*/ 2916 w 4049"/>
                <a:gd name="T1" fmla="*/ 515 h 2288"/>
                <a:gd name="T2" fmla="*/ 2861 w 4049"/>
                <a:gd name="T3" fmla="*/ 618 h 2288"/>
                <a:gd name="T4" fmla="*/ 2785 w 4049"/>
                <a:gd name="T5" fmla="*/ 762 h 2288"/>
                <a:gd name="T6" fmla="*/ 2702 w 4049"/>
                <a:gd name="T7" fmla="*/ 916 h 2288"/>
                <a:gd name="T8" fmla="*/ 2633 w 4049"/>
                <a:gd name="T9" fmla="*/ 1047 h 2288"/>
                <a:gd name="T10" fmla="*/ 2590 w 4049"/>
                <a:gd name="T11" fmla="*/ 1129 h 2288"/>
                <a:gd name="T12" fmla="*/ 2934 w 4049"/>
                <a:gd name="T13" fmla="*/ 482 h 2288"/>
                <a:gd name="T14" fmla="*/ 3057 w 4049"/>
                <a:gd name="T15" fmla="*/ 20 h 2288"/>
                <a:gd name="T16" fmla="*/ 3096 w 4049"/>
                <a:gd name="T17" fmla="*/ 97 h 2288"/>
                <a:gd name="T18" fmla="*/ 3154 w 4049"/>
                <a:gd name="T19" fmla="*/ 209 h 2288"/>
                <a:gd name="T20" fmla="*/ 3207 w 4049"/>
                <a:gd name="T21" fmla="*/ 310 h 2288"/>
                <a:gd name="T22" fmla="*/ 3229 w 4049"/>
                <a:gd name="T23" fmla="*/ 354 h 2288"/>
                <a:gd name="T24" fmla="*/ 3884 w 4049"/>
                <a:gd name="T25" fmla="*/ 1538 h 2288"/>
                <a:gd name="T26" fmla="*/ 3987 w 4049"/>
                <a:gd name="T27" fmla="*/ 1603 h 2288"/>
                <a:gd name="T28" fmla="*/ 4040 w 4049"/>
                <a:gd name="T29" fmla="*/ 1618 h 2288"/>
                <a:gd name="T30" fmla="*/ 4049 w 4049"/>
                <a:gd name="T31" fmla="*/ 1624 h 2288"/>
                <a:gd name="T32" fmla="*/ 4034 w 4049"/>
                <a:gd name="T33" fmla="*/ 1629 h 2288"/>
                <a:gd name="T34" fmla="*/ 3315 w 4049"/>
                <a:gd name="T35" fmla="*/ 1628 h 2288"/>
                <a:gd name="T36" fmla="*/ 3308 w 4049"/>
                <a:gd name="T37" fmla="*/ 1622 h 2288"/>
                <a:gd name="T38" fmla="*/ 3323 w 4049"/>
                <a:gd name="T39" fmla="*/ 1615 h 2288"/>
                <a:gd name="T40" fmla="*/ 3382 w 4049"/>
                <a:gd name="T41" fmla="*/ 1607 h 2288"/>
                <a:gd name="T42" fmla="*/ 3445 w 4049"/>
                <a:gd name="T43" fmla="*/ 1571 h 2288"/>
                <a:gd name="T44" fmla="*/ 3451 w 4049"/>
                <a:gd name="T45" fmla="*/ 1504 h 2288"/>
                <a:gd name="T46" fmla="*/ 3429 w 4049"/>
                <a:gd name="T47" fmla="*/ 1438 h 2288"/>
                <a:gd name="T48" fmla="*/ 3310 w 4049"/>
                <a:gd name="T49" fmla="*/ 1205 h 2288"/>
                <a:gd name="T50" fmla="*/ 2534 w 4049"/>
                <a:gd name="T51" fmla="*/ 1229 h 2288"/>
                <a:gd name="T52" fmla="*/ 2484 w 4049"/>
                <a:gd name="T53" fmla="*/ 1327 h 2288"/>
                <a:gd name="T54" fmla="*/ 2402 w 4049"/>
                <a:gd name="T55" fmla="*/ 1470 h 2288"/>
                <a:gd name="T56" fmla="*/ 2296 w 4049"/>
                <a:gd name="T57" fmla="*/ 1633 h 2288"/>
                <a:gd name="T58" fmla="*/ 2135 w 4049"/>
                <a:gd name="T59" fmla="*/ 1829 h 2288"/>
                <a:gd name="T60" fmla="*/ 1829 w 4049"/>
                <a:gd name="T61" fmla="*/ 2084 h 2288"/>
                <a:gd name="T62" fmla="*/ 1497 w 4049"/>
                <a:gd name="T63" fmla="*/ 2235 h 2288"/>
                <a:gd name="T64" fmla="*/ 1159 w 4049"/>
                <a:gd name="T65" fmla="*/ 2288 h 2288"/>
                <a:gd name="T66" fmla="*/ 826 w 4049"/>
                <a:gd name="T67" fmla="*/ 2246 h 2288"/>
                <a:gd name="T68" fmla="*/ 513 w 4049"/>
                <a:gd name="T69" fmla="*/ 2111 h 2288"/>
                <a:gd name="T70" fmla="*/ 236 w 4049"/>
                <a:gd name="T71" fmla="*/ 1887 h 2288"/>
                <a:gd name="T72" fmla="*/ 10 w 4049"/>
                <a:gd name="T73" fmla="*/ 1577 h 2288"/>
                <a:gd name="T74" fmla="*/ 0 w 4049"/>
                <a:gd name="T75" fmla="*/ 1558 h 2288"/>
                <a:gd name="T76" fmla="*/ 5 w 4049"/>
                <a:gd name="T77" fmla="*/ 1558 h 2288"/>
                <a:gd name="T78" fmla="*/ 92 w 4049"/>
                <a:gd name="T79" fmla="*/ 1646 h 2288"/>
                <a:gd name="T80" fmla="*/ 406 w 4049"/>
                <a:gd name="T81" fmla="*/ 1901 h 2288"/>
                <a:gd name="T82" fmla="*/ 744 w 4049"/>
                <a:gd name="T83" fmla="*/ 2067 h 2288"/>
                <a:gd name="T84" fmla="*/ 1094 w 4049"/>
                <a:gd name="T85" fmla="*/ 2142 h 2288"/>
                <a:gd name="T86" fmla="*/ 1441 w 4049"/>
                <a:gd name="T87" fmla="*/ 2121 h 2288"/>
                <a:gd name="T88" fmla="*/ 1775 w 4049"/>
                <a:gd name="T89" fmla="*/ 1998 h 2288"/>
                <a:gd name="T90" fmla="*/ 2079 w 4049"/>
                <a:gd name="T91" fmla="*/ 1770 h 2288"/>
                <a:gd name="T92" fmla="*/ 2310 w 4049"/>
                <a:gd name="T93" fmla="*/ 1488 h 2288"/>
                <a:gd name="T94" fmla="*/ 2461 w 4049"/>
                <a:gd name="T95" fmla="*/ 1227 h 2288"/>
                <a:gd name="T96" fmla="*/ 2580 w 4049"/>
                <a:gd name="T97" fmla="*/ 1002 h 2288"/>
                <a:gd name="T98" fmla="*/ 2701 w 4049"/>
                <a:gd name="T99" fmla="*/ 776 h 2288"/>
                <a:gd name="T100" fmla="*/ 2801 w 4049"/>
                <a:gd name="T101" fmla="*/ 589 h 2288"/>
                <a:gd name="T102" fmla="*/ 2868 w 4049"/>
                <a:gd name="T103" fmla="*/ 460 h 2288"/>
                <a:gd name="T104" fmla="*/ 2894 w 4049"/>
                <a:gd name="T105" fmla="*/ 413 h 2288"/>
                <a:gd name="T106" fmla="*/ 2836 w 4049"/>
                <a:gd name="T107" fmla="*/ 306 h 2288"/>
                <a:gd name="T108" fmla="*/ 2758 w 4049"/>
                <a:gd name="T109" fmla="*/ 240 h 2288"/>
                <a:gd name="T110" fmla="*/ 2716 w 4049"/>
                <a:gd name="T111" fmla="*/ 230 h 2288"/>
                <a:gd name="T112" fmla="*/ 2717 w 4049"/>
                <a:gd name="T113" fmla="*/ 221 h 2288"/>
                <a:gd name="T114" fmla="*/ 2774 w 4049"/>
                <a:gd name="T115" fmla="*/ 207 h 2288"/>
                <a:gd name="T116" fmla="*/ 2936 w 4049"/>
                <a:gd name="T117" fmla="*/ 113 h 2288"/>
                <a:gd name="T118" fmla="*/ 3034 w 4049"/>
                <a:gd name="T119" fmla="*/ 5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9" h="2288">
                  <a:moveTo>
                    <a:pt x="2934" y="482"/>
                  </a:moveTo>
                  <a:lnTo>
                    <a:pt x="2931" y="488"/>
                  </a:lnTo>
                  <a:lnTo>
                    <a:pt x="2925" y="499"/>
                  </a:lnTo>
                  <a:lnTo>
                    <a:pt x="2916" y="515"/>
                  </a:lnTo>
                  <a:lnTo>
                    <a:pt x="2905" y="536"/>
                  </a:lnTo>
                  <a:lnTo>
                    <a:pt x="2893" y="561"/>
                  </a:lnTo>
                  <a:lnTo>
                    <a:pt x="2877" y="588"/>
                  </a:lnTo>
                  <a:lnTo>
                    <a:pt x="2861" y="618"/>
                  </a:lnTo>
                  <a:lnTo>
                    <a:pt x="2844" y="652"/>
                  </a:lnTo>
                  <a:lnTo>
                    <a:pt x="2824" y="687"/>
                  </a:lnTo>
                  <a:lnTo>
                    <a:pt x="2804" y="724"/>
                  </a:lnTo>
                  <a:lnTo>
                    <a:pt x="2785" y="762"/>
                  </a:lnTo>
                  <a:lnTo>
                    <a:pt x="2764" y="800"/>
                  </a:lnTo>
                  <a:lnTo>
                    <a:pt x="2743" y="840"/>
                  </a:lnTo>
                  <a:lnTo>
                    <a:pt x="2722" y="878"/>
                  </a:lnTo>
                  <a:lnTo>
                    <a:pt x="2702" y="916"/>
                  </a:lnTo>
                  <a:lnTo>
                    <a:pt x="2683" y="952"/>
                  </a:lnTo>
                  <a:lnTo>
                    <a:pt x="2666" y="986"/>
                  </a:lnTo>
                  <a:lnTo>
                    <a:pt x="2648" y="1018"/>
                  </a:lnTo>
                  <a:lnTo>
                    <a:pt x="2633" y="1047"/>
                  </a:lnTo>
                  <a:lnTo>
                    <a:pt x="2619" y="1073"/>
                  </a:lnTo>
                  <a:lnTo>
                    <a:pt x="2607" y="1097"/>
                  </a:lnTo>
                  <a:lnTo>
                    <a:pt x="2597" y="1114"/>
                  </a:lnTo>
                  <a:lnTo>
                    <a:pt x="2590" y="1129"/>
                  </a:lnTo>
                  <a:lnTo>
                    <a:pt x="2586" y="1137"/>
                  </a:lnTo>
                  <a:lnTo>
                    <a:pt x="2585" y="1140"/>
                  </a:lnTo>
                  <a:lnTo>
                    <a:pt x="3272" y="1140"/>
                  </a:lnTo>
                  <a:lnTo>
                    <a:pt x="2934" y="482"/>
                  </a:lnTo>
                  <a:close/>
                  <a:moveTo>
                    <a:pt x="3042" y="0"/>
                  </a:moveTo>
                  <a:lnTo>
                    <a:pt x="3047" y="4"/>
                  </a:lnTo>
                  <a:lnTo>
                    <a:pt x="3052" y="11"/>
                  </a:lnTo>
                  <a:lnTo>
                    <a:pt x="3057" y="20"/>
                  </a:lnTo>
                  <a:lnTo>
                    <a:pt x="3063" y="33"/>
                  </a:lnTo>
                  <a:lnTo>
                    <a:pt x="3073" y="50"/>
                  </a:lnTo>
                  <a:lnTo>
                    <a:pt x="3084" y="73"/>
                  </a:lnTo>
                  <a:lnTo>
                    <a:pt x="3096" y="97"/>
                  </a:lnTo>
                  <a:lnTo>
                    <a:pt x="3110" y="123"/>
                  </a:lnTo>
                  <a:lnTo>
                    <a:pt x="3125" y="151"/>
                  </a:lnTo>
                  <a:lnTo>
                    <a:pt x="3139" y="181"/>
                  </a:lnTo>
                  <a:lnTo>
                    <a:pt x="3154" y="209"/>
                  </a:lnTo>
                  <a:lnTo>
                    <a:pt x="3169" y="237"/>
                  </a:lnTo>
                  <a:lnTo>
                    <a:pt x="3182" y="264"/>
                  </a:lnTo>
                  <a:lnTo>
                    <a:pt x="3196" y="289"/>
                  </a:lnTo>
                  <a:lnTo>
                    <a:pt x="3207" y="310"/>
                  </a:lnTo>
                  <a:lnTo>
                    <a:pt x="3217" y="328"/>
                  </a:lnTo>
                  <a:lnTo>
                    <a:pt x="3223" y="343"/>
                  </a:lnTo>
                  <a:lnTo>
                    <a:pt x="3228" y="352"/>
                  </a:lnTo>
                  <a:lnTo>
                    <a:pt x="3229" y="354"/>
                  </a:lnTo>
                  <a:lnTo>
                    <a:pt x="3805" y="1429"/>
                  </a:lnTo>
                  <a:lnTo>
                    <a:pt x="3830" y="1472"/>
                  </a:lnTo>
                  <a:lnTo>
                    <a:pt x="3857" y="1509"/>
                  </a:lnTo>
                  <a:lnTo>
                    <a:pt x="3884" y="1538"/>
                  </a:lnTo>
                  <a:lnTo>
                    <a:pt x="3911" y="1561"/>
                  </a:lnTo>
                  <a:lnTo>
                    <a:pt x="3938" y="1580"/>
                  </a:lnTo>
                  <a:lnTo>
                    <a:pt x="3964" y="1593"/>
                  </a:lnTo>
                  <a:lnTo>
                    <a:pt x="3987" y="1603"/>
                  </a:lnTo>
                  <a:lnTo>
                    <a:pt x="4008" y="1611"/>
                  </a:lnTo>
                  <a:lnTo>
                    <a:pt x="4027" y="1615"/>
                  </a:lnTo>
                  <a:lnTo>
                    <a:pt x="4034" y="1617"/>
                  </a:lnTo>
                  <a:lnTo>
                    <a:pt x="4040" y="1618"/>
                  </a:lnTo>
                  <a:lnTo>
                    <a:pt x="4044" y="1619"/>
                  </a:lnTo>
                  <a:lnTo>
                    <a:pt x="4048" y="1622"/>
                  </a:lnTo>
                  <a:lnTo>
                    <a:pt x="4049" y="1623"/>
                  </a:lnTo>
                  <a:lnTo>
                    <a:pt x="4049" y="1624"/>
                  </a:lnTo>
                  <a:lnTo>
                    <a:pt x="4048" y="1625"/>
                  </a:lnTo>
                  <a:lnTo>
                    <a:pt x="4045" y="1627"/>
                  </a:lnTo>
                  <a:lnTo>
                    <a:pt x="4040" y="1628"/>
                  </a:lnTo>
                  <a:lnTo>
                    <a:pt x="4034" y="1629"/>
                  </a:lnTo>
                  <a:lnTo>
                    <a:pt x="4027" y="1629"/>
                  </a:lnTo>
                  <a:lnTo>
                    <a:pt x="3328" y="1629"/>
                  </a:lnTo>
                  <a:lnTo>
                    <a:pt x="3321" y="1628"/>
                  </a:lnTo>
                  <a:lnTo>
                    <a:pt x="3315" y="1628"/>
                  </a:lnTo>
                  <a:lnTo>
                    <a:pt x="3311" y="1627"/>
                  </a:lnTo>
                  <a:lnTo>
                    <a:pt x="3309" y="1625"/>
                  </a:lnTo>
                  <a:lnTo>
                    <a:pt x="3308" y="1624"/>
                  </a:lnTo>
                  <a:lnTo>
                    <a:pt x="3308" y="1622"/>
                  </a:lnTo>
                  <a:lnTo>
                    <a:pt x="3309" y="1620"/>
                  </a:lnTo>
                  <a:lnTo>
                    <a:pt x="3312" y="1619"/>
                  </a:lnTo>
                  <a:lnTo>
                    <a:pt x="3317" y="1617"/>
                  </a:lnTo>
                  <a:lnTo>
                    <a:pt x="3323" y="1615"/>
                  </a:lnTo>
                  <a:lnTo>
                    <a:pt x="3330" y="1615"/>
                  </a:lnTo>
                  <a:lnTo>
                    <a:pt x="3347" y="1613"/>
                  </a:lnTo>
                  <a:lnTo>
                    <a:pt x="3364" y="1611"/>
                  </a:lnTo>
                  <a:lnTo>
                    <a:pt x="3382" y="1607"/>
                  </a:lnTo>
                  <a:lnTo>
                    <a:pt x="3401" y="1601"/>
                  </a:lnTo>
                  <a:lnTo>
                    <a:pt x="3418" y="1593"/>
                  </a:lnTo>
                  <a:lnTo>
                    <a:pt x="3433" y="1584"/>
                  </a:lnTo>
                  <a:lnTo>
                    <a:pt x="3445" y="1571"/>
                  </a:lnTo>
                  <a:lnTo>
                    <a:pt x="3452" y="1555"/>
                  </a:lnTo>
                  <a:lnTo>
                    <a:pt x="3456" y="1537"/>
                  </a:lnTo>
                  <a:lnTo>
                    <a:pt x="3455" y="1521"/>
                  </a:lnTo>
                  <a:lnTo>
                    <a:pt x="3451" y="1504"/>
                  </a:lnTo>
                  <a:lnTo>
                    <a:pt x="3446" y="1486"/>
                  </a:lnTo>
                  <a:lnTo>
                    <a:pt x="3440" y="1469"/>
                  </a:lnTo>
                  <a:lnTo>
                    <a:pt x="3435" y="1453"/>
                  </a:lnTo>
                  <a:lnTo>
                    <a:pt x="3429" y="1438"/>
                  </a:lnTo>
                  <a:lnTo>
                    <a:pt x="3424" y="1427"/>
                  </a:lnTo>
                  <a:lnTo>
                    <a:pt x="3420" y="1420"/>
                  </a:lnTo>
                  <a:lnTo>
                    <a:pt x="3419" y="1418"/>
                  </a:lnTo>
                  <a:lnTo>
                    <a:pt x="3310" y="1205"/>
                  </a:lnTo>
                  <a:lnTo>
                    <a:pt x="2547" y="1205"/>
                  </a:lnTo>
                  <a:lnTo>
                    <a:pt x="2545" y="1207"/>
                  </a:lnTo>
                  <a:lnTo>
                    <a:pt x="2540" y="1216"/>
                  </a:lnTo>
                  <a:lnTo>
                    <a:pt x="2534" y="1229"/>
                  </a:lnTo>
                  <a:lnTo>
                    <a:pt x="2525" y="1248"/>
                  </a:lnTo>
                  <a:lnTo>
                    <a:pt x="2513" y="1271"/>
                  </a:lnTo>
                  <a:lnTo>
                    <a:pt x="2500" y="1297"/>
                  </a:lnTo>
                  <a:lnTo>
                    <a:pt x="2484" y="1327"/>
                  </a:lnTo>
                  <a:lnTo>
                    <a:pt x="2466" y="1360"/>
                  </a:lnTo>
                  <a:lnTo>
                    <a:pt x="2446" y="1394"/>
                  </a:lnTo>
                  <a:lnTo>
                    <a:pt x="2425" y="1432"/>
                  </a:lnTo>
                  <a:lnTo>
                    <a:pt x="2402" y="1470"/>
                  </a:lnTo>
                  <a:lnTo>
                    <a:pt x="2377" y="1511"/>
                  </a:lnTo>
                  <a:lnTo>
                    <a:pt x="2351" y="1552"/>
                  </a:lnTo>
                  <a:lnTo>
                    <a:pt x="2324" y="1592"/>
                  </a:lnTo>
                  <a:lnTo>
                    <a:pt x="2296" y="1633"/>
                  </a:lnTo>
                  <a:lnTo>
                    <a:pt x="2267" y="1673"/>
                  </a:lnTo>
                  <a:lnTo>
                    <a:pt x="2237" y="1713"/>
                  </a:lnTo>
                  <a:lnTo>
                    <a:pt x="2207" y="1749"/>
                  </a:lnTo>
                  <a:lnTo>
                    <a:pt x="2135" y="1829"/>
                  </a:lnTo>
                  <a:lnTo>
                    <a:pt x="2062" y="1903"/>
                  </a:lnTo>
                  <a:lnTo>
                    <a:pt x="1986" y="1970"/>
                  </a:lnTo>
                  <a:lnTo>
                    <a:pt x="1907" y="2030"/>
                  </a:lnTo>
                  <a:lnTo>
                    <a:pt x="1829" y="2084"/>
                  </a:lnTo>
                  <a:lnTo>
                    <a:pt x="1748" y="2131"/>
                  </a:lnTo>
                  <a:lnTo>
                    <a:pt x="1665" y="2172"/>
                  </a:lnTo>
                  <a:lnTo>
                    <a:pt x="1582" y="2207"/>
                  </a:lnTo>
                  <a:lnTo>
                    <a:pt x="1497" y="2235"/>
                  </a:lnTo>
                  <a:lnTo>
                    <a:pt x="1414" y="2257"/>
                  </a:lnTo>
                  <a:lnTo>
                    <a:pt x="1328" y="2273"/>
                  </a:lnTo>
                  <a:lnTo>
                    <a:pt x="1243" y="2284"/>
                  </a:lnTo>
                  <a:lnTo>
                    <a:pt x="1159" y="2288"/>
                  </a:lnTo>
                  <a:lnTo>
                    <a:pt x="1074" y="2287"/>
                  </a:lnTo>
                  <a:lnTo>
                    <a:pt x="990" y="2278"/>
                  </a:lnTo>
                  <a:lnTo>
                    <a:pt x="907" y="2265"/>
                  </a:lnTo>
                  <a:lnTo>
                    <a:pt x="826" y="2246"/>
                  </a:lnTo>
                  <a:lnTo>
                    <a:pt x="745" y="2220"/>
                  </a:lnTo>
                  <a:lnTo>
                    <a:pt x="665" y="2190"/>
                  </a:lnTo>
                  <a:lnTo>
                    <a:pt x="588" y="2153"/>
                  </a:lnTo>
                  <a:lnTo>
                    <a:pt x="513" y="2111"/>
                  </a:lnTo>
                  <a:lnTo>
                    <a:pt x="439" y="2063"/>
                  </a:lnTo>
                  <a:lnTo>
                    <a:pt x="369" y="2010"/>
                  </a:lnTo>
                  <a:lnTo>
                    <a:pt x="301" y="1951"/>
                  </a:lnTo>
                  <a:lnTo>
                    <a:pt x="236" y="1887"/>
                  </a:lnTo>
                  <a:lnTo>
                    <a:pt x="174" y="1817"/>
                  </a:lnTo>
                  <a:lnTo>
                    <a:pt x="115" y="1742"/>
                  </a:lnTo>
                  <a:lnTo>
                    <a:pt x="60" y="1662"/>
                  </a:lnTo>
                  <a:lnTo>
                    <a:pt x="10" y="1577"/>
                  </a:lnTo>
                  <a:lnTo>
                    <a:pt x="6" y="1570"/>
                  </a:lnTo>
                  <a:lnTo>
                    <a:pt x="2" y="1565"/>
                  </a:lnTo>
                  <a:lnTo>
                    <a:pt x="1" y="1560"/>
                  </a:lnTo>
                  <a:lnTo>
                    <a:pt x="0" y="1558"/>
                  </a:lnTo>
                  <a:lnTo>
                    <a:pt x="0" y="1555"/>
                  </a:lnTo>
                  <a:lnTo>
                    <a:pt x="1" y="1555"/>
                  </a:lnTo>
                  <a:lnTo>
                    <a:pt x="2" y="1555"/>
                  </a:lnTo>
                  <a:lnTo>
                    <a:pt x="5" y="1558"/>
                  </a:lnTo>
                  <a:lnTo>
                    <a:pt x="9" y="1560"/>
                  </a:lnTo>
                  <a:lnTo>
                    <a:pt x="14" y="1565"/>
                  </a:lnTo>
                  <a:lnTo>
                    <a:pt x="18" y="1570"/>
                  </a:lnTo>
                  <a:lnTo>
                    <a:pt x="92" y="1646"/>
                  </a:lnTo>
                  <a:lnTo>
                    <a:pt x="167" y="1718"/>
                  </a:lnTo>
                  <a:lnTo>
                    <a:pt x="245" y="1784"/>
                  </a:lnTo>
                  <a:lnTo>
                    <a:pt x="324" y="1845"/>
                  </a:lnTo>
                  <a:lnTo>
                    <a:pt x="406" y="1901"/>
                  </a:lnTo>
                  <a:lnTo>
                    <a:pt x="488" y="1950"/>
                  </a:lnTo>
                  <a:lnTo>
                    <a:pt x="573" y="1994"/>
                  </a:lnTo>
                  <a:lnTo>
                    <a:pt x="658" y="2034"/>
                  </a:lnTo>
                  <a:lnTo>
                    <a:pt x="744" y="2067"/>
                  </a:lnTo>
                  <a:lnTo>
                    <a:pt x="831" y="2095"/>
                  </a:lnTo>
                  <a:lnTo>
                    <a:pt x="918" y="2116"/>
                  </a:lnTo>
                  <a:lnTo>
                    <a:pt x="1006" y="2132"/>
                  </a:lnTo>
                  <a:lnTo>
                    <a:pt x="1094" y="2142"/>
                  </a:lnTo>
                  <a:lnTo>
                    <a:pt x="1181" y="2145"/>
                  </a:lnTo>
                  <a:lnTo>
                    <a:pt x="1268" y="2144"/>
                  </a:lnTo>
                  <a:lnTo>
                    <a:pt x="1355" y="2136"/>
                  </a:lnTo>
                  <a:lnTo>
                    <a:pt x="1441" y="2121"/>
                  </a:lnTo>
                  <a:lnTo>
                    <a:pt x="1527" y="2100"/>
                  </a:lnTo>
                  <a:lnTo>
                    <a:pt x="1610" y="2073"/>
                  </a:lnTo>
                  <a:lnTo>
                    <a:pt x="1692" y="2038"/>
                  </a:lnTo>
                  <a:lnTo>
                    <a:pt x="1775" y="1998"/>
                  </a:lnTo>
                  <a:lnTo>
                    <a:pt x="1853" y="1951"/>
                  </a:lnTo>
                  <a:lnTo>
                    <a:pt x="1931" y="1898"/>
                  </a:lnTo>
                  <a:lnTo>
                    <a:pt x="2007" y="1837"/>
                  </a:lnTo>
                  <a:lnTo>
                    <a:pt x="2079" y="1770"/>
                  </a:lnTo>
                  <a:lnTo>
                    <a:pt x="2150" y="1695"/>
                  </a:lnTo>
                  <a:lnTo>
                    <a:pt x="2209" y="1627"/>
                  </a:lnTo>
                  <a:lnTo>
                    <a:pt x="2262" y="1558"/>
                  </a:lnTo>
                  <a:lnTo>
                    <a:pt x="2310" y="1488"/>
                  </a:lnTo>
                  <a:lnTo>
                    <a:pt x="2354" y="1419"/>
                  </a:lnTo>
                  <a:lnTo>
                    <a:pt x="2393" y="1351"/>
                  </a:lnTo>
                  <a:lnTo>
                    <a:pt x="2429" y="1287"/>
                  </a:lnTo>
                  <a:lnTo>
                    <a:pt x="2461" y="1227"/>
                  </a:lnTo>
                  <a:lnTo>
                    <a:pt x="2489" y="1172"/>
                  </a:lnTo>
                  <a:lnTo>
                    <a:pt x="2515" y="1121"/>
                  </a:lnTo>
                  <a:lnTo>
                    <a:pt x="2548" y="1061"/>
                  </a:lnTo>
                  <a:lnTo>
                    <a:pt x="2580" y="1002"/>
                  </a:lnTo>
                  <a:lnTo>
                    <a:pt x="2612" y="943"/>
                  </a:lnTo>
                  <a:lnTo>
                    <a:pt x="2642" y="885"/>
                  </a:lnTo>
                  <a:lnTo>
                    <a:pt x="2672" y="830"/>
                  </a:lnTo>
                  <a:lnTo>
                    <a:pt x="2701" y="776"/>
                  </a:lnTo>
                  <a:lnTo>
                    <a:pt x="2728" y="725"/>
                  </a:lnTo>
                  <a:lnTo>
                    <a:pt x="2754" y="676"/>
                  </a:lnTo>
                  <a:lnTo>
                    <a:pt x="2779" y="631"/>
                  </a:lnTo>
                  <a:lnTo>
                    <a:pt x="2801" y="589"/>
                  </a:lnTo>
                  <a:lnTo>
                    <a:pt x="2822" y="551"/>
                  </a:lnTo>
                  <a:lnTo>
                    <a:pt x="2839" y="516"/>
                  </a:lnTo>
                  <a:lnTo>
                    <a:pt x="2855" y="486"/>
                  </a:lnTo>
                  <a:lnTo>
                    <a:pt x="2868" y="460"/>
                  </a:lnTo>
                  <a:lnTo>
                    <a:pt x="2879" y="440"/>
                  </a:lnTo>
                  <a:lnTo>
                    <a:pt x="2887" y="425"/>
                  </a:lnTo>
                  <a:lnTo>
                    <a:pt x="2891" y="416"/>
                  </a:lnTo>
                  <a:lnTo>
                    <a:pt x="2894" y="413"/>
                  </a:lnTo>
                  <a:lnTo>
                    <a:pt x="2879" y="385"/>
                  </a:lnTo>
                  <a:lnTo>
                    <a:pt x="2866" y="357"/>
                  </a:lnTo>
                  <a:lnTo>
                    <a:pt x="2851" y="331"/>
                  </a:lnTo>
                  <a:lnTo>
                    <a:pt x="2836" y="306"/>
                  </a:lnTo>
                  <a:lnTo>
                    <a:pt x="2820" y="285"/>
                  </a:lnTo>
                  <a:lnTo>
                    <a:pt x="2802" y="266"/>
                  </a:lnTo>
                  <a:lnTo>
                    <a:pt x="2782" y="251"/>
                  </a:lnTo>
                  <a:lnTo>
                    <a:pt x="2758" y="240"/>
                  </a:lnTo>
                  <a:lnTo>
                    <a:pt x="2729" y="234"/>
                  </a:lnTo>
                  <a:lnTo>
                    <a:pt x="2723" y="232"/>
                  </a:lnTo>
                  <a:lnTo>
                    <a:pt x="2718" y="231"/>
                  </a:lnTo>
                  <a:lnTo>
                    <a:pt x="2716" y="230"/>
                  </a:lnTo>
                  <a:lnTo>
                    <a:pt x="2714" y="227"/>
                  </a:lnTo>
                  <a:lnTo>
                    <a:pt x="2714" y="225"/>
                  </a:lnTo>
                  <a:lnTo>
                    <a:pt x="2715" y="224"/>
                  </a:lnTo>
                  <a:lnTo>
                    <a:pt x="2717" y="221"/>
                  </a:lnTo>
                  <a:lnTo>
                    <a:pt x="2720" y="220"/>
                  </a:lnTo>
                  <a:lnTo>
                    <a:pt x="2723" y="219"/>
                  </a:lnTo>
                  <a:lnTo>
                    <a:pt x="2728" y="218"/>
                  </a:lnTo>
                  <a:lnTo>
                    <a:pt x="2774" y="207"/>
                  </a:lnTo>
                  <a:lnTo>
                    <a:pt x="2817" y="191"/>
                  </a:lnTo>
                  <a:lnTo>
                    <a:pt x="2860" y="168"/>
                  </a:lnTo>
                  <a:lnTo>
                    <a:pt x="2899" y="143"/>
                  </a:lnTo>
                  <a:lnTo>
                    <a:pt x="2936" y="113"/>
                  </a:lnTo>
                  <a:lnTo>
                    <a:pt x="2970" y="80"/>
                  </a:lnTo>
                  <a:lnTo>
                    <a:pt x="3001" y="47"/>
                  </a:lnTo>
                  <a:lnTo>
                    <a:pt x="3028" y="11"/>
                  </a:lnTo>
                  <a:lnTo>
                    <a:pt x="3034" y="5"/>
                  </a:lnTo>
                  <a:lnTo>
                    <a:pt x="3039" y="0"/>
                  </a:lnTo>
                  <a:lnTo>
                    <a:pt x="30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noEditPoints="1"/>
            </p:cNvSpPr>
            <p:nvPr/>
          </p:nvSpPr>
          <p:spPr bwMode="auto">
            <a:xfrm>
              <a:off x="5586413" y="2878138"/>
              <a:ext cx="765175" cy="811213"/>
            </a:xfrm>
            <a:custGeom>
              <a:avLst/>
              <a:gdLst>
                <a:gd name="T0" fmla="*/ 641 w 1447"/>
                <a:gd name="T1" fmla="*/ 54 h 1533"/>
                <a:gd name="T2" fmla="*/ 554 w 1447"/>
                <a:gd name="T3" fmla="*/ 103 h 1533"/>
                <a:gd name="T4" fmla="*/ 518 w 1447"/>
                <a:gd name="T5" fmla="*/ 209 h 1533"/>
                <a:gd name="T6" fmla="*/ 531 w 1447"/>
                <a:gd name="T7" fmla="*/ 948 h 1533"/>
                <a:gd name="T8" fmla="*/ 602 w 1447"/>
                <a:gd name="T9" fmla="*/ 999 h 1533"/>
                <a:gd name="T10" fmla="*/ 729 w 1447"/>
                <a:gd name="T11" fmla="*/ 1009 h 1533"/>
                <a:gd name="T12" fmla="*/ 840 w 1447"/>
                <a:gd name="T13" fmla="*/ 979 h 1533"/>
                <a:gd name="T14" fmla="*/ 957 w 1447"/>
                <a:gd name="T15" fmla="*/ 901 h 1533"/>
                <a:gd name="T16" fmla="*/ 1054 w 1447"/>
                <a:gd name="T17" fmla="*/ 772 h 1533"/>
                <a:gd name="T18" fmla="*/ 1104 w 1447"/>
                <a:gd name="T19" fmla="*/ 586 h 1533"/>
                <a:gd name="T20" fmla="*/ 1092 w 1447"/>
                <a:gd name="T21" fmla="*/ 369 h 1533"/>
                <a:gd name="T22" fmla="*/ 1037 w 1447"/>
                <a:gd name="T23" fmla="*/ 220 h 1533"/>
                <a:gd name="T24" fmla="*/ 961 w 1447"/>
                <a:gd name="T25" fmla="*/ 130 h 1533"/>
                <a:gd name="T26" fmla="*/ 884 w 1447"/>
                <a:gd name="T27" fmla="*/ 82 h 1533"/>
                <a:gd name="T28" fmla="*/ 818 w 1447"/>
                <a:gd name="T29" fmla="*/ 56 h 1533"/>
                <a:gd name="T30" fmla="*/ 721 w 1447"/>
                <a:gd name="T31" fmla="*/ 44 h 1533"/>
                <a:gd name="T32" fmla="*/ 967 w 1447"/>
                <a:gd name="T33" fmla="*/ 13 h 1533"/>
                <a:gd name="T34" fmla="*/ 1175 w 1447"/>
                <a:gd name="T35" fmla="*/ 71 h 1533"/>
                <a:gd name="T36" fmla="*/ 1331 w 1447"/>
                <a:gd name="T37" fmla="*/ 182 h 1533"/>
                <a:gd name="T38" fmla="*/ 1424 w 1447"/>
                <a:gd name="T39" fmla="*/ 353 h 1533"/>
                <a:gd name="T40" fmla="*/ 1443 w 1447"/>
                <a:gd name="T41" fmla="*/ 584 h 1533"/>
                <a:gd name="T42" fmla="*/ 1379 w 1447"/>
                <a:gd name="T43" fmla="*/ 793 h 1533"/>
                <a:gd name="T44" fmla="*/ 1251 w 1447"/>
                <a:gd name="T45" fmla="*/ 948 h 1533"/>
                <a:gd name="T46" fmla="*/ 1088 w 1447"/>
                <a:gd name="T47" fmla="*/ 1050 h 1533"/>
                <a:gd name="T48" fmla="*/ 915 w 1447"/>
                <a:gd name="T49" fmla="*/ 1100 h 1533"/>
                <a:gd name="T50" fmla="*/ 741 w 1447"/>
                <a:gd name="T51" fmla="*/ 1099 h 1533"/>
                <a:gd name="T52" fmla="*/ 611 w 1447"/>
                <a:gd name="T53" fmla="*/ 1061 h 1533"/>
                <a:gd name="T54" fmla="*/ 551 w 1447"/>
                <a:gd name="T55" fmla="*/ 1023 h 1533"/>
                <a:gd name="T56" fmla="*/ 520 w 1447"/>
                <a:gd name="T57" fmla="*/ 1019 h 1533"/>
                <a:gd name="T58" fmla="*/ 518 w 1447"/>
                <a:gd name="T59" fmla="*/ 1062 h 1533"/>
                <a:gd name="T60" fmla="*/ 524 w 1447"/>
                <a:gd name="T61" fmla="*/ 1385 h 1533"/>
                <a:gd name="T62" fmla="*/ 565 w 1447"/>
                <a:gd name="T63" fmla="*/ 1469 h 1533"/>
                <a:gd name="T64" fmla="*/ 627 w 1447"/>
                <a:gd name="T65" fmla="*/ 1505 h 1533"/>
                <a:gd name="T66" fmla="*/ 683 w 1447"/>
                <a:gd name="T67" fmla="*/ 1517 h 1533"/>
                <a:gd name="T68" fmla="*/ 713 w 1447"/>
                <a:gd name="T69" fmla="*/ 1524 h 1533"/>
                <a:gd name="T70" fmla="*/ 714 w 1447"/>
                <a:gd name="T71" fmla="*/ 1531 h 1533"/>
                <a:gd name="T72" fmla="*/ 20 w 1447"/>
                <a:gd name="T73" fmla="*/ 1533 h 1533"/>
                <a:gd name="T74" fmla="*/ 0 w 1447"/>
                <a:gd name="T75" fmla="*/ 1529 h 1533"/>
                <a:gd name="T76" fmla="*/ 8 w 1447"/>
                <a:gd name="T77" fmla="*/ 1522 h 1533"/>
                <a:gd name="T78" fmla="*/ 45 w 1447"/>
                <a:gd name="T79" fmla="*/ 1515 h 1533"/>
                <a:gd name="T80" fmla="*/ 105 w 1447"/>
                <a:gd name="T81" fmla="*/ 1499 h 1533"/>
                <a:gd name="T82" fmla="*/ 164 w 1447"/>
                <a:gd name="T83" fmla="*/ 1453 h 1533"/>
                <a:gd name="T84" fmla="*/ 197 w 1447"/>
                <a:gd name="T85" fmla="*/ 1355 h 1533"/>
                <a:gd name="T86" fmla="*/ 192 w 1447"/>
                <a:gd name="T87" fmla="*/ 150 h 1533"/>
                <a:gd name="T88" fmla="*/ 151 w 1447"/>
                <a:gd name="T89" fmla="*/ 66 h 1533"/>
                <a:gd name="T90" fmla="*/ 89 w 1447"/>
                <a:gd name="T91" fmla="*/ 32 h 1533"/>
                <a:gd name="T92" fmla="*/ 33 w 1447"/>
                <a:gd name="T93" fmla="*/ 20 h 1533"/>
                <a:gd name="T94" fmla="*/ 3 w 1447"/>
                <a:gd name="T95" fmla="*/ 12 h 1533"/>
                <a:gd name="T96" fmla="*/ 2 w 1447"/>
                <a:gd name="T97" fmla="*/ 5 h 1533"/>
                <a:gd name="T98" fmla="*/ 781 w 1447"/>
                <a:gd name="T99"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7" h="1533">
                  <a:moveTo>
                    <a:pt x="721" y="44"/>
                  </a:moveTo>
                  <a:lnTo>
                    <a:pt x="694" y="45"/>
                  </a:lnTo>
                  <a:lnTo>
                    <a:pt x="668" y="49"/>
                  </a:lnTo>
                  <a:lnTo>
                    <a:pt x="641" y="54"/>
                  </a:lnTo>
                  <a:lnTo>
                    <a:pt x="617" y="61"/>
                  </a:lnTo>
                  <a:lnTo>
                    <a:pt x="594" y="72"/>
                  </a:lnTo>
                  <a:lnTo>
                    <a:pt x="573" y="86"/>
                  </a:lnTo>
                  <a:lnTo>
                    <a:pt x="554" y="103"/>
                  </a:lnTo>
                  <a:lnTo>
                    <a:pt x="538" y="124"/>
                  </a:lnTo>
                  <a:lnTo>
                    <a:pt x="527" y="149"/>
                  </a:lnTo>
                  <a:lnTo>
                    <a:pt x="520" y="177"/>
                  </a:lnTo>
                  <a:lnTo>
                    <a:pt x="518" y="209"/>
                  </a:lnTo>
                  <a:lnTo>
                    <a:pt x="518" y="880"/>
                  </a:lnTo>
                  <a:lnTo>
                    <a:pt x="519" y="905"/>
                  </a:lnTo>
                  <a:lnTo>
                    <a:pt x="524" y="928"/>
                  </a:lnTo>
                  <a:lnTo>
                    <a:pt x="531" y="948"/>
                  </a:lnTo>
                  <a:lnTo>
                    <a:pt x="542" y="965"/>
                  </a:lnTo>
                  <a:lnTo>
                    <a:pt x="558" y="979"/>
                  </a:lnTo>
                  <a:lnTo>
                    <a:pt x="578" y="990"/>
                  </a:lnTo>
                  <a:lnTo>
                    <a:pt x="602" y="999"/>
                  </a:lnTo>
                  <a:lnTo>
                    <a:pt x="632" y="1006"/>
                  </a:lnTo>
                  <a:lnTo>
                    <a:pt x="666" y="1009"/>
                  </a:lnTo>
                  <a:lnTo>
                    <a:pt x="705" y="1010"/>
                  </a:lnTo>
                  <a:lnTo>
                    <a:pt x="729" y="1009"/>
                  </a:lnTo>
                  <a:lnTo>
                    <a:pt x="754" y="1006"/>
                  </a:lnTo>
                  <a:lnTo>
                    <a:pt x="783" y="998"/>
                  </a:lnTo>
                  <a:lnTo>
                    <a:pt x="811" y="990"/>
                  </a:lnTo>
                  <a:lnTo>
                    <a:pt x="840" y="979"/>
                  </a:lnTo>
                  <a:lnTo>
                    <a:pt x="870" y="964"/>
                  </a:lnTo>
                  <a:lnTo>
                    <a:pt x="899" y="945"/>
                  </a:lnTo>
                  <a:lnTo>
                    <a:pt x="929" y="924"/>
                  </a:lnTo>
                  <a:lnTo>
                    <a:pt x="957" y="901"/>
                  </a:lnTo>
                  <a:lnTo>
                    <a:pt x="984" y="874"/>
                  </a:lnTo>
                  <a:lnTo>
                    <a:pt x="1010" y="843"/>
                  </a:lnTo>
                  <a:lnTo>
                    <a:pt x="1033" y="810"/>
                  </a:lnTo>
                  <a:lnTo>
                    <a:pt x="1054" y="772"/>
                  </a:lnTo>
                  <a:lnTo>
                    <a:pt x="1071" y="731"/>
                  </a:lnTo>
                  <a:lnTo>
                    <a:pt x="1086" y="687"/>
                  </a:lnTo>
                  <a:lnTo>
                    <a:pt x="1097" y="638"/>
                  </a:lnTo>
                  <a:lnTo>
                    <a:pt x="1104" y="586"/>
                  </a:lnTo>
                  <a:lnTo>
                    <a:pt x="1107" y="530"/>
                  </a:lnTo>
                  <a:lnTo>
                    <a:pt x="1104" y="471"/>
                  </a:lnTo>
                  <a:lnTo>
                    <a:pt x="1099" y="417"/>
                  </a:lnTo>
                  <a:lnTo>
                    <a:pt x="1092" y="369"/>
                  </a:lnTo>
                  <a:lnTo>
                    <a:pt x="1081" y="324"/>
                  </a:lnTo>
                  <a:lnTo>
                    <a:pt x="1069" y="285"/>
                  </a:lnTo>
                  <a:lnTo>
                    <a:pt x="1054" y="251"/>
                  </a:lnTo>
                  <a:lnTo>
                    <a:pt x="1037" y="220"/>
                  </a:lnTo>
                  <a:lnTo>
                    <a:pt x="1019" y="193"/>
                  </a:lnTo>
                  <a:lnTo>
                    <a:pt x="1000" y="168"/>
                  </a:lnTo>
                  <a:lnTo>
                    <a:pt x="981" y="149"/>
                  </a:lnTo>
                  <a:lnTo>
                    <a:pt x="961" y="130"/>
                  </a:lnTo>
                  <a:lnTo>
                    <a:pt x="941" y="115"/>
                  </a:lnTo>
                  <a:lnTo>
                    <a:pt x="921" y="103"/>
                  </a:lnTo>
                  <a:lnTo>
                    <a:pt x="903" y="92"/>
                  </a:lnTo>
                  <a:lnTo>
                    <a:pt x="884" y="82"/>
                  </a:lnTo>
                  <a:lnTo>
                    <a:pt x="869" y="75"/>
                  </a:lnTo>
                  <a:lnTo>
                    <a:pt x="853" y="68"/>
                  </a:lnTo>
                  <a:lnTo>
                    <a:pt x="837" y="61"/>
                  </a:lnTo>
                  <a:lnTo>
                    <a:pt x="818" y="56"/>
                  </a:lnTo>
                  <a:lnTo>
                    <a:pt x="796" y="52"/>
                  </a:lnTo>
                  <a:lnTo>
                    <a:pt x="773" y="48"/>
                  </a:lnTo>
                  <a:lnTo>
                    <a:pt x="747" y="45"/>
                  </a:lnTo>
                  <a:lnTo>
                    <a:pt x="721" y="44"/>
                  </a:lnTo>
                  <a:close/>
                  <a:moveTo>
                    <a:pt x="781" y="0"/>
                  </a:moveTo>
                  <a:lnTo>
                    <a:pt x="845" y="2"/>
                  </a:lnTo>
                  <a:lnTo>
                    <a:pt x="908" y="6"/>
                  </a:lnTo>
                  <a:lnTo>
                    <a:pt x="967" y="13"/>
                  </a:lnTo>
                  <a:lnTo>
                    <a:pt x="1023" y="23"/>
                  </a:lnTo>
                  <a:lnTo>
                    <a:pt x="1077" y="36"/>
                  </a:lnTo>
                  <a:lnTo>
                    <a:pt x="1127" y="52"/>
                  </a:lnTo>
                  <a:lnTo>
                    <a:pt x="1175" y="71"/>
                  </a:lnTo>
                  <a:lnTo>
                    <a:pt x="1220" y="93"/>
                  </a:lnTo>
                  <a:lnTo>
                    <a:pt x="1261" y="119"/>
                  </a:lnTo>
                  <a:lnTo>
                    <a:pt x="1298" y="149"/>
                  </a:lnTo>
                  <a:lnTo>
                    <a:pt x="1331" y="182"/>
                  </a:lnTo>
                  <a:lnTo>
                    <a:pt x="1361" y="219"/>
                  </a:lnTo>
                  <a:lnTo>
                    <a:pt x="1386" y="259"/>
                  </a:lnTo>
                  <a:lnTo>
                    <a:pt x="1407" y="305"/>
                  </a:lnTo>
                  <a:lnTo>
                    <a:pt x="1424" y="353"/>
                  </a:lnTo>
                  <a:lnTo>
                    <a:pt x="1437" y="406"/>
                  </a:lnTo>
                  <a:lnTo>
                    <a:pt x="1444" y="462"/>
                  </a:lnTo>
                  <a:lnTo>
                    <a:pt x="1447" y="524"/>
                  </a:lnTo>
                  <a:lnTo>
                    <a:pt x="1443" y="584"/>
                  </a:lnTo>
                  <a:lnTo>
                    <a:pt x="1434" y="642"/>
                  </a:lnTo>
                  <a:lnTo>
                    <a:pt x="1421" y="696"/>
                  </a:lnTo>
                  <a:lnTo>
                    <a:pt x="1402" y="746"/>
                  </a:lnTo>
                  <a:lnTo>
                    <a:pt x="1379" y="793"/>
                  </a:lnTo>
                  <a:lnTo>
                    <a:pt x="1352" y="837"/>
                  </a:lnTo>
                  <a:lnTo>
                    <a:pt x="1321" y="878"/>
                  </a:lnTo>
                  <a:lnTo>
                    <a:pt x="1288" y="915"/>
                  </a:lnTo>
                  <a:lnTo>
                    <a:pt x="1251" y="948"/>
                  </a:lnTo>
                  <a:lnTo>
                    <a:pt x="1213" y="979"/>
                  </a:lnTo>
                  <a:lnTo>
                    <a:pt x="1173" y="1006"/>
                  </a:lnTo>
                  <a:lnTo>
                    <a:pt x="1131" y="1029"/>
                  </a:lnTo>
                  <a:lnTo>
                    <a:pt x="1088" y="1050"/>
                  </a:lnTo>
                  <a:lnTo>
                    <a:pt x="1044" y="1067"/>
                  </a:lnTo>
                  <a:lnTo>
                    <a:pt x="1001" y="1082"/>
                  </a:lnTo>
                  <a:lnTo>
                    <a:pt x="957" y="1093"/>
                  </a:lnTo>
                  <a:lnTo>
                    <a:pt x="915" y="1100"/>
                  </a:lnTo>
                  <a:lnTo>
                    <a:pt x="873" y="1105"/>
                  </a:lnTo>
                  <a:lnTo>
                    <a:pt x="833" y="1106"/>
                  </a:lnTo>
                  <a:lnTo>
                    <a:pt x="784" y="1105"/>
                  </a:lnTo>
                  <a:lnTo>
                    <a:pt x="741" y="1099"/>
                  </a:lnTo>
                  <a:lnTo>
                    <a:pt x="702" y="1092"/>
                  </a:lnTo>
                  <a:lnTo>
                    <a:pt x="666" y="1082"/>
                  </a:lnTo>
                  <a:lnTo>
                    <a:pt x="637" y="1072"/>
                  </a:lnTo>
                  <a:lnTo>
                    <a:pt x="611" y="1061"/>
                  </a:lnTo>
                  <a:lnTo>
                    <a:pt x="590" y="1050"/>
                  </a:lnTo>
                  <a:lnTo>
                    <a:pt x="573" y="1039"/>
                  </a:lnTo>
                  <a:lnTo>
                    <a:pt x="559" y="1030"/>
                  </a:lnTo>
                  <a:lnTo>
                    <a:pt x="551" y="1023"/>
                  </a:lnTo>
                  <a:lnTo>
                    <a:pt x="538" y="1017"/>
                  </a:lnTo>
                  <a:lnTo>
                    <a:pt x="530" y="1014"/>
                  </a:lnTo>
                  <a:lnTo>
                    <a:pt x="524" y="1015"/>
                  </a:lnTo>
                  <a:lnTo>
                    <a:pt x="520" y="1019"/>
                  </a:lnTo>
                  <a:lnTo>
                    <a:pt x="518" y="1026"/>
                  </a:lnTo>
                  <a:lnTo>
                    <a:pt x="516" y="1036"/>
                  </a:lnTo>
                  <a:lnTo>
                    <a:pt x="516" y="1049"/>
                  </a:lnTo>
                  <a:lnTo>
                    <a:pt x="518" y="1062"/>
                  </a:lnTo>
                  <a:lnTo>
                    <a:pt x="518" y="1077"/>
                  </a:lnTo>
                  <a:lnTo>
                    <a:pt x="518" y="1319"/>
                  </a:lnTo>
                  <a:lnTo>
                    <a:pt x="519" y="1355"/>
                  </a:lnTo>
                  <a:lnTo>
                    <a:pt x="524" y="1385"/>
                  </a:lnTo>
                  <a:lnTo>
                    <a:pt x="531" y="1413"/>
                  </a:lnTo>
                  <a:lnTo>
                    <a:pt x="541" y="1435"/>
                  </a:lnTo>
                  <a:lnTo>
                    <a:pt x="553" y="1453"/>
                  </a:lnTo>
                  <a:lnTo>
                    <a:pt x="565" y="1469"/>
                  </a:lnTo>
                  <a:lnTo>
                    <a:pt x="580" y="1481"/>
                  </a:lnTo>
                  <a:lnTo>
                    <a:pt x="596" y="1491"/>
                  </a:lnTo>
                  <a:lnTo>
                    <a:pt x="611" y="1499"/>
                  </a:lnTo>
                  <a:lnTo>
                    <a:pt x="627" y="1505"/>
                  </a:lnTo>
                  <a:lnTo>
                    <a:pt x="643" y="1510"/>
                  </a:lnTo>
                  <a:lnTo>
                    <a:pt x="657" y="1512"/>
                  </a:lnTo>
                  <a:lnTo>
                    <a:pt x="671" y="1515"/>
                  </a:lnTo>
                  <a:lnTo>
                    <a:pt x="683" y="1517"/>
                  </a:lnTo>
                  <a:lnTo>
                    <a:pt x="694" y="1519"/>
                  </a:lnTo>
                  <a:lnTo>
                    <a:pt x="702" y="1521"/>
                  </a:lnTo>
                  <a:lnTo>
                    <a:pt x="708" y="1522"/>
                  </a:lnTo>
                  <a:lnTo>
                    <a:pt x="713" y="1524"/>
                  </a:lnTo>
                  <a:lnTo>
                    <a:pt x="716" y="1526"/>
                  </a:lnTo>
                  <a:lnTo>
                    <a:pt x="716" y="1528"/>
                  </a:lnTo>
                  <a:lnTo>
                    <a:pt x="716" y="1529"/>
                  </a:lnTo>
                  <a:lnTo>
                    <a:pt x="714" y="1531"/>
                  </a:lnTo>
                  <a:lnTo>
                    <a:pt x="710" y="1532"/>
                  </a:lnTo>
                  <a:lnTo>
                    <a:pt x="704" y="1532"/>
                  </a:lnTo>
                  <a:lnTo>
                    <a:pt x="697" y="1533"/>
                  </a:lnTo>
                  <a:lnTo>
                    <a:pt x="20" y="1533"/>
                  </a:lnTo>
                  <a:lnTo>
                    <a:pt x="12" y="1532"/>
                  </a:lnTo>
                  <a:lnTo>
                    <a:pt x="6" y="1532"/>
                  </a:lnTo>
                  <a:lnTo>
                    <a:pt x="2" y="1531"/>
                  </a:lnTo>
                  <a:lnTo>
                    <a:pt x="0" y="1529"/>
                  </a:lnTo>
                  <a:lnTo>
                    <a:pt x="0" y="1528"/>
                  </a:lnTo>
                  <a:lnTo>
                    <a:pt x="1" y="1526"/>
                  </a:lnTo>
                  <a:lnTo>
                    <a:pt x="3" y="1524"/>
                  </a:lnTo>
                  <a:lnTo>
                    <a:pt x="8" y="1522"/>
                  </a:lnTo>
                  <a:lnTo>
                    <a:pt x="14" y="1521"/>
                  </a:lnTo>
                  <a:lnTo>
                    <a:pt x="22" y="1519"/>
                  </a:lnTo>
                  <a:lnTo>
                    <a:pt x="33" y="1517"/>
                  </a:lnTo>
                  <a:lnTo>
                    <a:pt x="45" y="1515"/>
                  </a:lnTo>
                  <a:lnTo>
                    <a:pt x="59" y="1512"/>
                  </a:lnTo>
                  <a:lnTo>
                    <a:pt x="73" y="1510"/>
                  </a:lnTo>
                  <a:lnTo>
                    <a:pt x="89" y="1505"/>
                  </a:lnTo>
                  <a:lnTo>
                    <a:pt x="105" y="1499"/>
                  </a:lnTo>
                  <a:lnTo>
                    <a:pt x="121" y="1491"/>
                  </a:lnTo>
                  <a:lnTo>
                    <a:pt x="136" y="1481"/>
                  </a:lnTo>
                  <a:lnTo>
                    <a:pt x="151" y="1469"/>
                  </a:lnTo>
                  <a:lnTo>
                    <a:pt x="164" y="1453"/>
                  </a:lnTo>
                  <a:lnTo>
                    <a:pt x="175" y="1435"/>
                  </a:lnTo>
                  <a:lnTo>
                    <a:pt x="185" y="1413"/>
                  </a:lnTo>
                  <a:lnTo>
                    <a:pt x="192" y="1385"/>
                  </a:lnTo>
                  <a:lnTo>
                    <a:pt x="197" y="1355"/>
                  </a:lnTo>
                  <a:lnTo>
                    <a:pt x="200" y="1319"/>
                  </a:lnTo>
                  <a:lnTo>
                    <a:pt x="200" y="216"/>
                  </a:lnTo>
                  <a:lnTo>
                    <a:pt x="197" y="181"/>
                  </a:lnTo>
                  <a:lnTo>
                    <a:pt x="192" y="150"/>
                  </a:lnTo>
                  <a:lnTo>
                    <a:pt x="185" y="123"/>
                  </a:lnTo>
                  <a:lnTo>
                    <a:pt x="175" y="101"/>
                  </a:lnTo>
                  <a:lnTo>
                    <a:pt x="164" y="82"/>
                  </a:lnTo>
                  <a:lnTo>
                    <a:pt x="151" y="66"/>
                  </a:lnTo>
                  <a:lnTo>
                    <a:pt x="136" y="54"/>
                  </a:lnTo>
                  <a:lnTo>
                    <a:pt x="121" y="44"/>
                  </a:lnTo>
                  <a:lnTo>
                    <a:pt x="105" y="37"/>
                  </a:lnTo>
                  <a:lnTo>
                    <a:pt x="89" y="32"/>
                  </a:lnTo>
                  <a:lnTo>
                    <a:pt x="73" y="27"/>
                  </a:lnTo>
                  <a:lnTo>
                    <a:pt x="59" y="24"/>
                  </a:lnTo>
                  <a:lnTo>
                    <a:pt x="45" y="22"/>
                  </a:lnTo>
                  <a:lnTo>
                    <a:pt x="33" y="20"/>
                  </a:lnTo>
                  <a:lnTo>
                    <a:pt x="22" y="18"/>
                  </a:lnTo>
                  <a:lnTo>
                    <a:pt x="14" y="16"/>
                  </a:lnTo>
                  <a:lnTo>
                    <a:pt x="8" y="15"/>
                  </a:lnTo>
                  <a:lnTo>
                    <a:pt x="3" y="12"/>
                  </a:lnTo>
                  <a:lnTo>
                    <a:pt x="1" y="10"/>
                  </a:lnTo>
                  <a:lnTo>
                    <a:pt x="0" y="8"/>
                  </a:lnTo>
                  <a:lnTo>
                    <a:pt x="0" y="6"/>
                  </a:lnTo>
                  <a:lnTo>
                    <a:pt x="2" y="5"/>
                  </a:lnTo>
                  <a:lnTo>
                    <a:pt x="6" y="4"/>
                  </a:lnTo>
                  <a:lnTo>
                    <a:pt x="12" y="4"/>
                  </a:lnTo>
                  <a:lnTo>
                    <a:pt x="20" y="2"/>
                  </a:lnTo>
                  <a:lnTo>
                    <a:pt x="7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Freeform 6"/>
          <p:cNvSpPr>
            <a:spLocks noEditPoints="1"/>
          </p:cNvSpPr>
          <p:nvPr userDrawn="1"/>
        </p:nvSpPr>
        <p:spPr bwMode="auto">
          <a:xfrm>
            <a:off x="145733" y="6359004"/>
            <a:ext cx="1241107" cy="347070"/>
          </a:xfrm>
          <a:custGeom>
            <a:avLst/>
            <a:gdLst>
              <a:gd name="T0" fmla="*/ 0 w 2703"/>
              <a:gd name="T1" fmla="*/ 383 h 716"/>
              <a:gd name="T2" fmla="*/ 786 w 2703"/>
              <a:gd name="T3" fmla="*/ 334 h 716"/>
              <a:gd name="T4" fmla="*/ 540 w 2703"/>
              <a:gd name="T5" fmla="*/ 334 h 716"/>
              <a:gd name="T6" fmla="*/ 294 w 2703"/>
              <a:gd name="T7" fmla="*/ 334 h 716"/>
              <a:gd name="T8" fmla="*/ 2563 w 2703"/>
              <a:gd name="T9" fmla="*/ 334 h 716"/>
              <a:gd name="T10" fmla="*/ 48 w 2703"/>
              <a:gd name="T11" fmla="*/ 334 h 716"/>
              <a:gd name="T12" fmla="*/ 1766 w 2703"/>
              <a:gd name="T13" fmla="*/ 258 h 716"/>
              <a:gd name="T14" fmla="*/ 1856 w 2703"/>
              <a:gd name="T15" fmla="*/ 352 h 716"/>
              <a:gd name="T16" fmla="*/ 1874 w 2703"/>
              <a:gd name="T17" fmla="*/ 332 h 716"/>
              <a:gd name="T18" fmla="*/ 1875 w 2703"/>
              <a:gd name="T19" fmla="*/ 288 h 716"/>
              <a:gd name="T20" fmla="*/ 1858 w 2703"/>
              <a:gd name="T21" fmla="*/ 265 h 716"/>
              <a:gd name="T22" fmla="*/ 1520 w 2703"/>
              <a:gd name="T23" fmla="*/ 257 h 716"/>
              <a:gd name="T24" fmla="*/ 1444 w 2703"/>
              <a:gd name="T25" fmla="*/ 304 h 716"/>
              <a:gd name="T26" fmla="*/ 1437 w 2703"/>
              <a:gd name="T27" fmla="*/ 397 h 716"/>
              <a:gd name="T28" fmla="*/ 1500 w 2703"/>
              <a:gd name="T29" fmla="*/ 458 h 716"/>
              <a:gd name="T30" fmla="*/ 1586 w 2703"/>
              <a:gd name="T31" fmla="*/ 428 h 716"/>
              <a:gd name="T32" fmla="*/ 1607 w 2703"/>
              <a:gd name="T33" fmla="*/ 339 h 716"/>
              <a:gd name="T34" fmla="*/ 1557 w 2703"/>
              <a:gd name="T35" fmla="*/ 265 h 716"/>
              <a:gd name="T36" fmla="*/ 1048 w 2703"/>
              <a:gd name="T37" fmla="*/ 432 h 716"/>
              <a:gd name="T38" fmla="*/ 1367 w 2703"/>
              <a:gd name="T39" fmla="*/ 207 h 716"/>
              <a:gd name="T40" fmla="*/ 1008 w 2703"/>
              <a:gd name="T41" fmla="*/ 510 h 716"/>
              <a:gd name="T42" fmla="*/ 2253 w 2703"/>
              <a:gd name="T43" fmla="*/ 510 h 716"/>
              <a:gd name="T44" fmla="*/ 1995 w 2703"/>
              <a:gd name="T45" fmla="*/ 510 h 716"/>
              <a:gd name="T46" fmla="*/ 1707 w 2703"/>
              <a:gd name="T47" fmla="*/ 207 h 716"/>
              <a:gd name="T48" fmla="*/ 1911 w 2703"/>
              <a:gd name="T49" fmla="*/ 239 h 716"/>
              <a:gd name="T50" fmla="*/ 1936 w 2703"/>
              <a:gd name="T51" fmla="*/ 326 h 716"/>
              <a:gd name="T52" fmla="*/ 1883 w 2703"/>
              <a:gd name="T53" fmla="*/ 396 h 716"/>
              <a:gd name="T54" fmla="*/ 1766 w 2703"/>
              <a:gd name="T55" fmla="*/ 510 h 716"/>
              <a:gd name="T56" fmla="*/ 901 w 2703"/>
              <a:gd name="T57" fmla="*/ 258 h 716"/>
              <a:gd name="T58" fmla="*/ 452 w 2703"/>
              <a:gd name="T59" fmla="*/ 207 h 716"/>
              <a:gd name="T60" fmla="*/ 452 w 2703"/>
              <a:gd name="T61" fmla="*/ 510 h 716"/>
              <a:gd name="T62" fmla="*/ 265 w 2703"/>
              <a:gd name="T63" fmla="*/ 258 h 716"/>
              <a:gd name="T64" fmla="*/ 206 w 2703"/>
              <a:gd name="T65" fmla="*/ 207 h 716"/>
              <a:gd name="T66" fmla="*/ 2486 w 2703"/>
              <a:gd name="T67" fmla="*/ 238 h 716"/>
              <a:gd name="T68" fmla="*/ 2430 w 2703"/>
              <a:gd name="T69" fmla="*/ 268 h 716"/>
              <a:gd name="T70" fmla="*/ 2343 w 2703"/>
              <a:gd name="T71" fmla="*/ 265 h 716"/>
              <a:gd name="T72" fmla="*/ 2333 w 2703"/>
              <a:gd name="T73" fmla="*/ 301 h 716"/>
              <a:gd name="T74" fmla="*/ 2358 w 2703"/>
              <a:gd name="T75" fmla="*/ 321 h 716"/>
              <a:gd name="T76" fmla="*/ 2440 w 2703"/>
              <a:gd name="T77" fmla="*/ 346 h 716"/>
              <a:gd name="T78" fmla="*/ 2495 w 2703"/>
              <a:gd name="T79" fmla="*/ 404 h 716"/>
              <a:gd name="T80" fmla="*/ 2477 w 2703"/>
              <a:gd name="T81" fmla="*/ 481 h 716"/>
              <a:gd name="T82" fmla="*/ 2385 w 2703"/>
              <a:gd name="T83" fmla="*/ 513 h 716"/>
              <a:gd name="T84" fmla="*/ 2283 w 2703"/>
              <a:gd name="T85" fmla="*/ 424 h 716"/>
              <a:gd name="T86" fmla="*/ 2336 w 2703"/>
              <a:gd name="T87" fmla="*/ 452 h 716"/>
              <a:gd name="T88" fmla="*/ 2417 w 2703"/>
              <a:gd name="T89" fmla="*/ 456 h 716"/>
              <a:gd name="T90" fmla="*/ 2429 w 2703"/>
              <a:gd name="T91" fmla="*/ 413 h 716"/>
              <a:gd name="T92" fmla="*/ 2389 w 2703"/>
              <a:gd name="T93" fmla="*/ 392 h 716"/>
              <a:gd name="T94" fmla="*/ 2303 w 2703"/>
              <a:gd name="T95" fmla="*/ 362 h 716"/>
              <a:gd name="T96" fmla="*/ 2270 w 2703"/>
              <a:gd name="T97" fmla="*/ 300 h 716"/>
              <a:gd name="T98" fmla="*/ 2318 w 2703"/>
              <a:gd name="T99" fmla="*/ 219 h 716"/>
              <a:gd name="T100" fmla="*/ 1542 w 2703"/>
              <a:gd name="T101" fmla="*/ 206 h 716"/>
              <a:gd name="T102" fmla="*/ 1627 w 2703"/>
              <a:gd name="T103" fmla="*/ 253 h 716"/>
              <a:gd name="T104" fmla="*/ 1665 w 2703"/>
              <a:gd name="T105" fmla="*/ 389 h 716"/>
              <a:gd name="T106" fmla="*/ 1596 w 2703"/>
              <a:gd name="T107" fmla="*/ 490 h 716"/>
              <a:gd name="T108" fmla="*/ 1498 w 2703"/>
              <a:gd name="T109" fmla="*/ 511 h 716"/>
              <a:gd name="T110" fmla="*/ 1412 w 2703"/>
              <a:gd name="T111" fmla="*/ 465 h 716"/>
              <a:gd name="T112" fmla="*/ 1374 w 2703"/>
              <a:gd name="T113" fmla="*/ 328 h 716"/>
              <a:gd name="T114" fmla="*/ 1444 w 2703"/>
              <a:gd name="T115" fmla="*/ 227 h 716"/>
              <a:gd name="T116" fmla="*/ 0 w 2703"/>
              <a:gd name="T117" fmla="*/ 0 h 716"/>
              <a:gd name="T118" fmla="*/ 48 w 2703"/>
              <a:gd name="T119" fmla="*/ 4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03" h="716">
                <a:moveTo>
                  <a:pt x="2655" y="383"/>
                </a:moveTo>
                <a:lnTo>
                  <a:pt x="2703" y="383"/>
                </a:lnTo>
                <a:lnTo>
                  <a:pt x="2703" y="716"/>
                </a:lnTo>
                <a:lnTo>
                  <a:pt x="0" y="716"/>
                </a:lnTo>
                <a:lnTo>
                  <a:pt x="0" y="383"/>
                </a:lnTo>
                <a:lnTo>
                  <a:pt x="48" y="383"/>
                </a:lnTo>
                <a:lnTo>
                  <a:pt x="48" y="669"/>
                </a:lnTo>
                <a:lnTo>
                  <a:pt x="2655" y="669"/>
                </a:lnTo>
                <a:lnTo>
                  <a:pt x="2655" y="383"/>
                </a:lnTo>
                <a:close/>
                <a:moveTo>
                  <a:pt x="786" y="334"/>
                </a:moveTo>
                <a:lnTo>
                  <a:pt x="877" y="334"/>
                </a:lnTo>
                <a:lnTo>
                  <a:pt x="877" y="383"/>
                </a:lnTo>
                <a:lnTo>
                  <a:pt x="786" y="383"/>
                </a:lnTo>
                <a:lnTo>
                  <a:pt x="786" y="334"/>
                </a:lnTo>
                <a:close/>
                <a:moveTo>
                  <a:pt x="540" y="334"/>
                </a:moveTo>
                <a:lnTo>
                  <a:pt x="631" y="334"/>
                </a:lnTo>
                <a:lnTo>
                  <a:pt x="631" y="383"/>
                </a:lnTo>
                <a:lnTo>
                  <a:pt x="540" y="383"/>
                </a:lnTo>
                <a:lnTo>
                  <a:pt x="540" y="334"/>
                </a:lnTo>
                <a:close/>
                <a:moveTo>
                  <a:pt x="294" y="334"/>
                </a:moveTo>
                <a:lnTo>
                  <a:pt x="385" y="334"/>
                </a:lnTo>
                <a:lnTo>
                  <a:pt x="385" y="383"/>
                </a:lnTo>
                <a:lnTo>
                  <a:pt x="294" y="383"/>
                </a:lnTo>
                <a:lnTo>
                  <a:pt x="294" y="334"/>
                </a:lnTo>
                <a:close/>
                <a:moveTo>
                  <a:pt x="2563" y="334"/>
                </a:moveTo>
                <a:lnTo>
                  <a:pt x="2655" y="334"/>
                </a:lnTo>
                <a:lnTo>
                  <a:pt x="2655" y="383"/>
                </a:lnTo>
                <a:lnTo>
                  <a:pt x="2563" y="383"/>
                </a:lnTo>
                <a:lnTo>
                  <a:pt x="2563" y="334"/>
                </a:lnTo>
                <a:close/>
                <a:moveTo>
                  <a:pt x="48" y="334"/>
                </a:moveTo>
                <a:lnTo>
                  <a:pt x="140" y="334"/>
                </a:lnTo>
                <a:lnTo>
                  <a:pt x="140" y="383"/>
                </a:lnTo>
                <a:lnTo>
                  <a:pt x="48" y="383"/>
                </a:lnTo>
                <a:lnTo>
                  <a:pt x="48" y="334"/>
                </a:lnTo>
                <a:close/>
                <a:moveTo>
                  <a:pt x="1766" y="258"/>
                </a:moveTo>
                <a:lnTo>
                  <a:pt x="1766" y="356"/>
                </a:lnTo>
                <a:lnTo>
                  <a:pt x="1840" y="356"/>
                </a:lnTo>
                <a:lnTo>
                  <a:pt x="1846" y="355"/>
                </a:lnTo>
                <a:lnTo>
                  <a:pt x="1851" y="355"/>
                </a:lnTo>
                <a:lnTo>
                  <a:pt x="1856" y="352"/>
                </a:lnTo>
                <a:lnTo>
                  <a:pt x="1860" y="350"/>
                </a:lnTo>
                <a:lnTo>
                  <a:pt x="1864" y="346"/>
                </a:lnTo>
                <a:lnTo>
                  <a:pt x="1868" y="342"/>
                </a:lnTo>
                <a:lnTo>
                  <a:pt x="1871" y="337"/>
                </a:lnTo>
                <a:lnTo>
                  <a:pt x="1874" y="332"/>
                </a:lnTo>
                <a:lnTo>
                  <a:pt x="1876" y="326"/>
                </a:lnTo>
                <a:lnTo>
                  <a:pt x="1878" y="317"/>
                </a:lnTo>
                <a:lnTo>
                  <a:pt x="1879" y="307"/>
                </a:lnTo>
                <a:lnTo>
                  <a:pt x="1878" y="297"/>
                </a:lnTo>
                <a:lnTo>
                  <a:pt x="1875" y="288"/>
                </a:lnTo>
                <a:lnTo>
                  <a:pt x="1873" y="282"/>
                </a:lnTo>
                <a:lnTo>
                  <a:pt x="1870" y="277"/>
                </a:lnTo>
                <a:lnTo>
                  <a:pt x="1866" y="272"/>
                </a:lnTo>
                <a:lnTo>
                  <a:pt x="1862" y="268"/>
                </a:lnTo>
                <a:lnTo>
                  <a:pt x="1858" y="265"/>
                </a:lnTo>
                <a:lnTo>
                  <a:pt x="1853" y="262"/>
                </a:lnTo>
                <a:lnTo>
                  <a:pt x="1845" y="259"/>
                </a:lnTo>
                <a:lnTo>
                  <a:pt x="1838" y="258"/>
                </a:lnTo>
                <a:lnTo>
                  <a:pt x="1766" y="258"/>
                </a:lnTo>
                <a:close/>
                <a:moveTo>
                  <a:pt x="1520" y="257"/>
                </a:moveTo>
                <a:lnTo>
                  <a:pt x="1500" y="259"/>
                </a:lnTo>
                <a:lnTo>
                  <a:pt x="1481" y="266"/>
                </a:lnTo>
                <a:lnTo>
                  <a:pt x="1466" y="276"/>
                </a:lnTo>
                <a:lnTo>
                  <a:pt x="1454" y="289"/>
                </a:lnTo>
                <a:lnTo>
                  <a:pt x="1444" y="304"/>
                </a:lnTo>
                <a:lnTo>
                  <a:pt x="1437" y="321"/>
                </a:lnTo>
                <a:lnTo>
                  <a:pt x="1433" y="339"/>
                </a:lnTo>
                <a:lnTo>
                  <a:pt x="1431" y="359"/>
                </a:lnTo>
                <a:lnTo>
                  <a:pt x="1433" y="378"/>
                </a:lnTo>
                <a:lnTo>
                  <a:pt x="1437" y="397"/>
                </a:lnTo>
                <a:lnTo>
                  <a:pt x="1444" y="414"/>
                </a:lnTo>
                <a:lnTo>
                  <a:pt x="1454" y="429"/>
                </a:lnTo>
                <a:lnTo>
                  <a:pt x="1467" y="442"/>
                </a:lnTo>
                <a:lnTo>
                  <a:pt x="1482" y="452"/>
                </a:lnTo>
                <a:lnTo>
                  <a:pt x="1500" y="458"/>
                </a:lnTo>
                <a:lnTo>
                  <a:pt x="1520" y="460"/>
                </a:lnTo>
                <a:lnTo>
                  <a:pt x="1540" y="458"/>
                </a:lnTo>
                <a:lnTo>
                  <a:pt x="1558" y="452"/>
                </a:lnTo>
                <a:lnTo>
                  <a:pt x="1573" y="441"/>
                </a:lnTo>
                <a:lnTo>
                  <a:pt x="1586" y="428"/>
                </a:lnTo>
                <a:lnTo>
                  <a:pt x="1595" y="413"/>
                </a:lnTo>
                <a:lnTo>
                  <a:pt x="1603" y="396"/>
                </a:lnTo>
                <a:lnTo>
                  <a:pt x="1607" y="378"/>
                </a:lnTo>
                <a:lnTo>
                  <a:pt x="1608" y="359"/>
                </a:lnTo>
                <a:lnTo>
                  <a:pt x="1607" y="339"/>
                </a:lnTo>
                <a:lnTo>
                  <a:pt x="1602" y="320"/>
                </a:lnTo>
                <a:lnTo>
                  <a:pt x="1595" y="303"/>
                </a:lnTo>
                <a:lnTo>
                  <a:pt x="1585" y="288"/>
                </a:lnTo>
                <a:lnTo>
                  <a:pt x="1572" y="275"/>
                </a:lnTo>
                <a:lnTo>
                  <a:pt x="1557" y="265"/>
                </a:lnTo>
                <a:lnTo>
                  <a:pt x="1540" y="259"/>
                </a:lnTo>
                <a:lnTo>
                  <a:pt x="1520" y="257"/>
                </a:lnTo>
                <a:close/>
                <a:moveTo>
                  <a:pt x="925" y="207"/>
                </a:moveTo>
                <a:lnTo>
                  <a:pt x="985" y="207"/>
                </a:lnTo>
                <a:lnTo>
                  <a:pt x="1048" y="432"/>
                </a:lnTo>
                <a:lnTo>
                  <a:pt x="1113" y="207"/>
                </a:lnTo>
                <a:lnTo>
                  <a:pt x="1179" y="207"/>
                </a:lnTo>
                <a:lnTo>
                  <a:pt x="1246" y="432"/>
                </a:lnTo>
                <a:lnTo>
                  <a:pt x="1309" y="207"/>
                </a:lnTo>
                <a:lnTo>
                  <a:pt x="1367" y="207"/>
                </a:lnTo>
                <a:lnTo>
                  <a:pt x="1286" y="510"/>
                </a:lnTo>
                <a:lnTo>
                  <a:pt x="1216" y="510"/>
                </a:lnTo>
                <a:lnTo>
                  <a:pt x="1146" y="298"/>
                </a:lnTo>
                <a:lnTo>
                  <a:pt x="1078" y="510"/>
                </a:lnTo>
                <a:lnTo>
                  <a:pt x="1008" y="510"/>
                </a:lnTo>
                <a:lnTo>
                  <a:pt x="925" y="207"/>
                </a:lnTo>
                <a:close/>
                <a:moveTo>
                  <a:pt x="2181" y="207"/>
                </a:moveTo>
                <a:lnTo>
                  <a:pt x="2246" y="207"/>
                </a:lnTo>
                <a:lnTo>
                  <a:pt x="2130" y="341"/>
                </a:lnTo>
                <a:lnTo>
                  <a:pt x="2253" y="510"/>
                </a:lnTo>
                <a:lnTo>
                  <a:pt x="2187" y="510"/>
                </a:lnTo>
                <a:lnTo>
                  <a:pt x="2093" y="379"/>
                </a:lnTo>
                <a:lnTo>
                  <a:pt x="2054" y="420"/>
                </a:lnTo>
                <a:lnTo>
                  <a:pt x="2054" y="510"/>
                </a:lnTo>
                <a:lnTo>
                  <a:pt x="1995" y="510"/>
                </a:lnTo>
                <a:lnTo>
                  <a:pt x="1995" y="207"/>
                </a:lnTo>
                <a:lnTo>
                  <a:pt x="2054" y="207"/>
                </a:lnTo>
                <a:lnTo>
                  <a:pt x="2054" y="351"/>
                </a:lnTo>
                <a:lnTo>
                  <a:pt x="2181" y="207"/>
                </a:lnTo>
                <a:close/>
                <a:moveTo>
                  <a:pt x="1707" y="207"/>
                </a:moveTo>
                <a:lnTo>
                  <a:pt x="1842" y="207"/>
                </a:lnTo>
                <a:lnTo>
                  <a:pt x="1862" y="209"/>
                </a:lnTo>
                <a:lnTo>
                  <a:pt x="1880" y="216"/>
                </a:lnTo>
                <a:lnTo>
                  <a:pt x="1897" y="226"/>
                </a:lnTo>
                <a:lnTo>
                  <a:pt x="1911" y="239"/>
                </a:lnTo>
                <a:lnTo>
                  <a:pt x="1922" y="254"/>
                </a:lnTo>
                <a:lnTo>
                  <a:pt x="1931" y="271"/>
                </a:lnTo>
                <a:lnTo>
                  <a:pt x="1936" y="289"/>
                </a:lnTo>
                <a:lnTo>
                  <a:pt x="1938" y="307"/>
                </a:lnTo>
                <a:lnTo>
                  <a:pt x="1936" y="326"/>
                </a:lnTo>
                <a:lnTo>
                  <a:pt x="1931" y="344"/>
                </a:lnTo>
                <a:lnTo>
                  <a:pt x="1923" y="362"/>
                </a:lnTo>
                <a:lnTo>
                  <a:pt x="1912" y="376"/>
                </a:lnTo>
                <a:lnTo>
                  <a:pt x="1899" y="388"/>
                </a:lnTo>
                <a:lnTo>
                  <a:pt x="1883" y="396"/>
                </a:lnTo>
                <a:lnTo>
                  <a:pt x="1952" y="510"/>
                </a:lnTo>
                <a:lnTo>
                  <a:pt x="1886" y="510"/>
                </a:lnTo>
                <a:lnTo>
                  <a:pt x="1825" y="409"/>
                </a:lnTo>
                <a:lnTo>
                  <a:pt x="1766" y="409"/>
                </a:lnTo>
                <a:lnTo>
                  <a:pt x="1766" y="510"/>
                </a:lnTo>
                <a:lnTo>
                  <a:pt x="1707" y="510"/>
                </a:lnTo>
                <a:lnTo>
                  <a:pt x="1707" y="207"/>
                </a:lnTo>
                <a:close/>
                <a:moveTo>
                  <a:pt x="698" y="207"/>
                </a:moveTo>
                <a:lnTo>
                  <a:pt x="901" y="207"/>
                </a:lnTo>
                <a:lnTo>
                  <a:pt x="901" y="258"/>
                </a:lnTo>
                <a:lnTo>
                  <a:pt x="757" y="258"/>
                </a:lnTo>
                <a:lnTo>
                  <a:pt x="757" y="510"/>
                </a:lnTo>
                <a:lnTo>
                  <a:pt x="698" y="510"/>
                </a:lnTo>
                <a:lnTo>
                  <a:pt x="698" y="207"/>
                </a:lnTo>
                <a:close/>
                <a:moveTo>
                  <a:pt x="452" y="207"/>
                </a:moveTo>
                <a:lnTo>
                  <a:pt x="655" y="207"/>
                </a:lnTo>
                <a:lnTo>
                  <a:pt x="655" y="258"/>
                </a:lnTo>
                <a:lnTo>
                  <a:pt x="511" y="258"/>
                </a:lnTo>
                <a:lnTo>
                  <a:pt x="511" y="510"/>
                </a:lnTo>
                <a:lnTo>
                  <a:pt x="452" y="510"/>
                </a:lnTo>
                <a:lnTo>
                  <a:pt x="452" y="207"/>
                </a:lnTo>
                <a:close/>
                <a:moveTo>
                  <a:pt x="206" y="207"/>
                </a:moveTo>
                <a:lnTo>
                  <a:pt x="410" y="207"/>
                </a:lnTo>
                <a:lnTo>
                  <a:pt x="410" y="258"/>
                </a:lnTo>
                <a:lnTo>
                  <a:pt x="265" y="258"/>
                </a:lnTo>
                <a:lnTo>
                  <a:pt x="265" y="459"/>
                </a:lnTo>
                <a:lnTo>
                  <a:pt x="410" y="459"/>
                </a:lnTo>
                <a:lnTo>
                  <a:pt x="410" y="510"/>
                </a:lnTo>
                <a:lnTo>
                  <a:pt x="206" y="510"/>
                </a:lnTo>
                <a:lnTo>
                  <a:pt x="206" y="207"/>
                </a:lnTo>
                <a:close/>
                <a:moveTo>
                  <a:pt x="2381" y="205"/>
                </a:moveTo>
                <a:lnTo>
                  <a:pt x="2412" y="207"/>
                </a:lnTo>
                <a:lnTo>
                  <a:pt x="2440" y="215"/>
                </a:lnTo>
                <a:lnTo>
                  <a:pt x="2465" y="226"/>
                </a:lnTo>
                <a:lnTo>
                  <a:pt x="2486" y="238"/>
                </a:lnTo>
                <a:lnTo>
                  <a:pt x="2461" y="286"/>
                </a:lnTo>
                <a:lnTo>
                  <a:pt x="2458" y="284"/>
                </a:lnTo>
                <a:lnTo>
                  <a:pt x="2454" y="281"/>
                </a:lnTo>
                <a:lnTo>
                  <a:pt x="2450" y="278"/>
                </a:lnTo>
                <a:lnTo>
                  <a:pt x="2430" y="268"/>
                </a:lnTo>
                <a:lnTo>
                  <a:pt x="2406" y="260"/>
                </a:lnTo>
                <a:lnTo>
                  <a:pt x="2379" y="256"/>
                </a:lnTo>
                <a:lnTo>
                  <a:pt x="2364" y="257"/>
                </a:lnTo>
                <a:lnTo>
                  <a:pt x="2352" y="260"/>
                </a:lnTo>
                <a:lnTo>
                  <a:pt x="2343" y="265"/>
                </a:lnTo>
                <a:lnTo>
                  <a:pt x="2336" y="272"/>
                </a:lnTo>
                <a:lnTo>
                  <a:pt x="2332" y="280"/>
                </a:lnTo>
                <a:lnTo>
                  <a:pt x="2331" y="290"/>
                </a:lnTo>
                <a:lnTo>
                  <a:pt x="2332" y="296"/>
                </a:lnTo>
                <a:lnTo>
                  <a:pt x="2333" y="301"/>
                </a:lnTo>
                <a:lnTo>
                  <a:pt x="2336" y="306"/>
                </a:lnTo>
                <a:lnTo>
                  <a:pt x="2339" y="310"/>
                </a:lnTo>
                <a:lnTo>
                  <a:pt x="2343" y="313"/>
                </a:lnTo>
                <a:lnTo>
                  <a:pt x="2349" y="317"/>
                </a:lnTo>
                <a:lnTo>
                  <a:pt x="2358" y="321"/>
                </a:lnTo>
                <a:lnTo>
                  <a:pt x="2370" y="325"/>
                </a:lnTo>
                <a:lnTo>
                  <a:pt x="2384" y="329"/>
                </a:lnTo>
                <a:lnTo>
                  <a:pt x="2400" y="333"/>
                </a:lnTo>
                <a:lnTo>
                  <a:pt x="2421" y="339"/>
                </a:lnTo>
                <a:lnTo>
                  <a:pt x="2440" y="346"/>
                </a:lnTo>
                <a:lnTo>
                  <a:pt x="2457" y="354"/>
                </a:lnTo>
                <a:lnTo>
                  <a:pt x="2471" y="364"/>
                </a:lnTo>
                <a:lnTo>
                  <a:pt x="2482" y="375"/>
                </a:lnTo>
                <a:lnTo>
                  <a:pt x="2490" y="389"/>
                </a:lnTo>
                <a:lnTo>
                  <a:pt x="2495" y="404"/>
                </a:lnTo>
                <a:lnTo>
                  <a:pt x="2497" y="424"/>
                </a:lnTo>
                <a:lnTo>
                  <a:pt x="2496" y="439"/>
                </a:lnTo>
                <a:lnTo>
                  <a:pt x="2493" y="453"/>
                </a:lnTo>
                <a:lnTo>
                  <a:pt x="2488" y="465"/>
                </a:lnTo>
                <a:lnTo>
                  <a:pt x="2477" y="481"/>
                </a:lnTo>
                <a:lnTo>
                  <a:pt x="2463" y="493"/>
                </a:lnTo>
                <a:lnTo>
                  <a:pt x="2447" y="502"/>
                </a:lnTo>
                <a:lnTo>
                  <a:pt x="2428" y="509"/>
                </a:lnTo>
                <a:lnTo>
                  <a:pt x="2407" y="512"/>
                </a:lnTo>
                <a:lnTo>
                  <a:pt x="2385" y="513"/>
                </a:lnTo>
                <a:lnTo>
                  <a:pt x="2351" y="511"/>
                </a:lnTo>
                <a:lnTo>
                  <a:pt x="2317" y="503"/>
                </a:lnTo>
                <a:lnTo>
                  <a:pt x="2285" y="491"/>
                </a:lnTo>
                <a:lnTo>
                  <a:pt x="2257" y="474"/>
                </a:lnTo>
                <a:lnTo>
                  <a:pt x="2283" y="424"/>
                </a:lnTo>
                <a:lnTo>
                  <a:pt x="2286" y="426"/>
                </a:lnTo>
                <a:lnTo>
                  <a:pt x="2291" y="430"/>
                </a:lnTo>
                <a:lnTo>
                  <a:pt x="2297" y="434"/>
                </a:lnTo>
                <a:lnTo>
                  <a:pt x="2322" y="446"/>
                </a:lnTo>
                <a:lnTo>
                  <a:pt x="2336" y="452"/>
                </a:lnTo>
                <a:lnTo>
                  <a:pt x="2352" y="456"/>
                </a:lnTo>
                <a:lnTo>
                  <a:pt x="2369" y="460"/>
                </a:lnTo>
                <a:lnTo>
                  <a:pt x="2386" y="461"/>
                </a:lnTo>
                <a:lnTo>
                  <a:pt x="2403" y="459"/>
                </a:lnTo>
                <a:lnTo>
                  <a:pt x="2417" y="456"/>
                </a:lnTo>
                <a:lnTo>
                  <a:pt x="2427" y="450"/>
                </a:lnTo>
                <a:lnTo>
                  <a:pt x="2433" y="441"/>
                </a:lnTo>
                <a:lnTo>
                  <a:pt x="2435" y="430"/>
                </a:lnTo>
                <a:lnTo>
                  <a:pt x="2433" y="421"/>
                </a:lnTo>
                <a:lnTo>
                  <a:pt x="2429" y="413"/>
                </a:lnTo>
                <a:lnTo>
                  <a:pt x="2425" y="409"/>
                </a:lnTo>
                <a:lnTo>
                  <a:pt x="2419" y="405"/>
                </a:lnTo>
                <a:lnTo>
                  <a:pt x="2413" y="401"/>
                </a:lnTo>
                <a:lnTo>
                  <a:pt x="2402" y="396"/>
                </a:lnTo>
                <a:lnTo>
                  <a:pt x="2389" y="392"/>
                </a:lnTo>
                <a:lnTo>
                  <a:pt x="2373" y="387"/>
                </a:lnTo>
                <a:lnTo>
                  <a:pt x="2356" y="382"/>
                </a:lnTo>
                <a:lnTo>
                  <a:pt x="2336" y="376"/>
                </a:lnTo>
                <a:lnTo>
                  <a:pt x="2318" y="369"/>
                </a:lnTo>
                <a:lnTo>
                  <a:pt x="2303" y="362"/>
                </a:lnTo>
                <a:lnTo>
                  <a:pt x="2291" y="352"/>
                </a:lnTo>
                <a:lnTo>
                  <a:pt x="2282" y="341"/>
                </a:lnTo>
                <a:lnTo>
                  <a:pt x="2275" y="330"/>
                </a:lnTo>
                <a:lnTo>
                  <a:pt x="2271" y="316"/>
                </a:lnTo>
                <a:lnTo>
                  <a:pt x="2270" y="300"/>
                </a:lnTo>
                <a:lnTo>
                  <a:pt x="2272" y="278"/>
                </a:lnTo>
                <a:lnTo>
                  <a:pt x="2278" y="259"/>
                </a:lnTo>
                <a:lnTo>
                  <a:pt x="2288" y="242"/>
                </a:lnTo>
                <a:lnTo>
                  <a:pt x="2302" y="229"/>
                </a:lnTo>
                <a:lnTo>
                  <a:pt x="2318" y="219"/>
                </a:lnTo>
                <a:lnTo>
                  <a:pt x="2338" y="211"/>
                </a:lnTo>
                <a:lnTo>
                  <a:pt x="2359" y="206"/>
                </a:lnTo>
                <a:lnTo>
                  <a:pt x="2381" y="205"/>
                </a:lnTo>
                <a:close/>
                <a:moveTo>
                  <a:pt x="1521" y="205"/>
                </a:moveTo>
                <a:lnTo>
                  <a:pt x="1542" y="206"/>
                </a:lnTo>
                <a:lnTo>
                  <a:pt x="1562" y="211"/>
                </a:lnTo>
                <a:lnTo>
                  <a:pt x="1581" y="218"/>
                </a:lnTo>
                <a:lnTo>
                  <a:pt x="1598" y="228"/>
                </a:lnTo>
                <a:lnTo>
                  <a:pt x="1613" y="240"/>
                </a:lnTo>
                <a:lnTo>
                  <a:pt x="1627" y="253"/>
                </a:lnTo>
                <a:lnTo>
                  <a:pt x="1644" y="276"/>
                </a:lnTo>
                <a:lnTo>
                  <a:pt x="1657" y="303"/>
                </a:lnTo>
                <a:lnTo>
                  <a:pt x="1665" y="331"/>
                </a:lnTo>
                <a:lnTo>
                  <a:pt x="1668" y="360"/>
                </a:lnTo>
                <a:lnTo>
                  <a:pt x="1665" y="389"/>
                </a:lnTo>
                <a:lnTo>
                  <a:pt x="1656" y="418"/>
                </a:lnTo>
                <a:lnTo>
                  <a:pt x="1643" y="443"/>
                </a:lnTo>
                <a:lnTo>
                  <a:pt x="1626" y="466"/>
                </a:lnTo>
                <a:lnTo>
                  <a:pt x="1612" y="479"/>
                </a:lnTo>
                <a:lnTo>
                  <a:pt x="1596" y="490"/>
                </a:lnTo>
                <a:lnTo>
                  <a:pt x="1579" y="500"/>
                </a:lnTo>
                <a:lnTo>
                  <a:pt x="1560" y="507"/>
                </a:lnTo>
                <a:lnTo>
                  <a:pt x="1541" y="511"/>
                </a:lnTo>
                <a:lnTo>
                  <a:pt x="1520" y="512"/>
                </a:lnTo>
                <a:lnTo>
                  <a:pt x="1498" y="511"/>
                </a:lnTo>
                <a:lnTo>
                  <a:pt x="1477" y="506"/>
                </a:lnTo>
                <a:lnTo>
                  <a:pt x="1459" y="499"/>
                </a:lnTo>
                <a:lnTo>
                  <a:pt x="1441" y="490"/>
                </a:lnTo>
                <a:lnTo>
                  <a:pt x="1426" y="478"/>
                </a:lnTo>
                <a:lnTo>
                  <a:pt x="1412" y="465"/>
                </a:lnTo>
                <a:lnTo>
                  <a:pt x="1395" y="442"/>
                </a:lnTo>
                <a:lnTo>
                  <a:pt x="1382" y="416"/>
                </a:lnTo>
                <a:lnTo>
                  <a:pt x="1374" y="388"/>
                </a:lnTo>
                <a:lnTo>
                  <a:pt x="1371" y="359"/>
                </a:lnTo>
                <a:lnTo>
                  <a:pt x="1374" y="328"/>
                </a:lnTo>
                <a:lnTo>
                  <a:pt x="1383" y="300"/>
                </a:lnTo>
                <a:lnTo>
                  <a:pt x="1396" y="274"/>
                </a:lnTo>
                <a:lnTo>
                  <a:pt x="1414" y="251"/>
                </a:lnTo>
                <a:lnTo>
                  <a:pt x="1428" y="238"/>
                </a:lnTo>
                <a:lnTo>
                  <a:pt x="1444" y="227"/>
                </a:lnTo>
                <a:lnTo>
                  <a:pt x="1461" y="217"/>
                </a:lnTo>
                <a:lnTo>
                  <a:pt x="1480" y="210"/>
                </a:lnTo>
                <a:lnTo>
                  <a:pt x="1500" y="206"/>
                </a:lnTo>
                <a:lnTo>
                  <a:pt x="1521" y="205"/>
                </a:lnTo>
                <a:close/>
                <a:moveTo>
                  <a:pt x="0" y="0"/>
                </a:moveTo>
                <a:lnTo>
                  <a:pt x="2703" y="0"/>
                </a:lnTo>
                <a:lnTo>
                  <a:pt x="2703" y="334"/>
                </a:lnTo>
                <a:lnTo>
                  <a:pt x="2655" y="334"/>
                </a:lnTo>
                <a:lnTo>
                  <a:pt x="2655" y="48"/>
                </a:lnTo>
                <a:lnTo>
                  <a:pt x="48" y="48"/>
                </a:lnTo>
                <a:lnTo>
                  <a:pt x="48" y="334"/>
                </a:lnTo>
                <a:lnTo>
                  <a:pt x="0" y="334"/>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0" name="Elbow Connector 9"/>
          <p:cNvCxnSpPr/>
          <p:nvPr userDrawn="1"/>
        </p:nvCxnSpPr>
        <p:spPr>
          <a:xfrm>
            <a:off x="-157629" y="168421"/>
            <a:ext cx="1171088" cy="517379"/>
          </a:xfrm>
          <a:prstGeom prst="bentConnector3">
            <a:avLst>
              <a:gd name="adj1" fmla="val 5000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69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812945"/>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70" r:id="rId3"/>
    <p:sldLayoutId id="21474836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0161" y="307287"/>
            <a:ext cx="687802" cy="387494"/>
          </a:xfrm>
          <a:prstGeom prst="rect">
            <a:avLst/>
          </a:prstGeom>
        </p:spPr>
      </p:pic>
      <p:cxnSp>
        <p:nvCxnSpPr>
          <p:cNvPr id="9" name="Straight Connector 8"/>
          <p:cNvCxnSpPr/>
          <p:nvPr/>
        </p:nvCxnSpPr>
        <p:spPr>
          <a:xfrm>
            <a:off x="-50450" y="451682"/>
            <a:ext cx="2267177"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1440" y="99060"/>
            <a:ext cx="2260775" cy="1943100"/>
          </a:xfrm>
          <a:prstGeom prst="rect">
            <a:avLst/>
          </a:prstGeom>
          <a:solidFill>
            <a:srgbClr val="EE7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49" y="171720"/>
            <a:ext cx="2018578" cy="1539669"/>
          </a:xfrm>
          <a:prstGeom prst="rect">
            <a:avLst/>
          </a:prstGeom>
        </p:spPr>
      </p:pic>
      <p:cxnSp>
        <p:nvCxnSpPr>
          <p:cNvPr id="12" name="Elbow Connector 11"/>
          <p:cNvCxnSpPr/>
          <p:nvPr/>
        </p:nvCxnSpPr>
        <p:spPr>
          <a:xfrm>
            <a:off x="2323436" y="451682"/>
            <a:ext cx="1846669" cy="1837444"/>
          </a:xfrm>
          <a:prstGeom prst="bentConnector3">
            <a:avLst>
              <a:gd name="adj1" fmla="val 50000"/>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24243" y="1987813"/>
            <a:ext cx="6104090" cy="1585434"/>
          </a:xfrm>
          <a:prstGeom prst="rect">
            <a:avLst/>
          </a:prstGeom>
          <a:solidFill>
            <a:srgbClr val="EE7C22"/>
          </a:solidFill>
        </p:spPr>
        <p:txBody>
          <a:bodyPr wrap="square" rtlCol="0">
            <a:spAutoFit/>
          </a:bodyPr>
          <a:lstStyle/>
          <a:p>
            <a:pPr>
              <a:lnSpc>
                <a:spcPts val="4000"/>
              </a:lnSpc>
            </a:pPr>
            <a:r>
              <a:rPr lang="en-GB" sz="4000" b="1" dirty="0">
                <a:solidFill>
                  <a:schemeClr val="bg1"/>
                </a:solidFill>
                <a:latin typeface="Raleway" panose="020B0503030101060003" pitchFamily="34" charset="0"/>
              </a:rPr>
              <a:t>Positive Brand Friction: </a:t>
            </a:r>
            <a:r>
              <a:rPr lang="en-GB" sz="2800" b="1" dirty="0">
                <a:solidFill>
                  <a:schemeClr val="bg1"/>
                </a:solidFill>
                <a:latin typeface="Raleway" panose="020B0503030101060003" pitchFamily="34" charset="0"/>
              </a:rPr>
              <a:t>Generating growth and value from Customer Experience</a:t>
            </a:r>
            <a:endParaRPr lang="en-GB" sz="6000" b="1" dirty="0">
              <a:solidFill>
                <a:schemeClr val="bg1"/>
              </a:solidFill>
              <a:latin typeface="Raleway" panose="020B0503030101060003" pitchFamily="34" charset="0"/>
            </a:endParaRPr>
          </a:p>
        </p:txBody>
      </p:sp>
      <p:cxnSp>
        <p:nvCxnSpPr>
          <p:cNvPr id="20" name="Elbow Connector 19"/>
          <p:cNvCxnSpPr/>
          <p:nvPr/>
        </p:nvCxnSpPr>
        <p:spPr>
          <a:xfrm>
            <a:off x="6533230" y="3935073"/>
            <a:ext cx="5712110" cy="1292773"/>
          </a:xfrm>
          <a:prstGeom prst="bentConnector3">
            <a:avLst>
              <a:gd name="adj1" fmla="val 27699"/>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121524" y="6461697"/>
            <a:ext cx="498903" cy="163430"/>
            <a:chOff x="2420938" y="5195888"/>
            <a:chExt cx="3494087" cy="1144588"/>
          </a:xfrm>
          <a:solidFill>
            <a:schemeClr val="bg1"/>
          </a:solidFill>
        </p:grpSpPr>
        <p:sp>
          <p:nvSpPr>
            <p:cNvPr id="11" name="Freeform 6"/>
            <p:cNvSpPr>
              <a:spLocks/>
            </p:cNvSpPr>
            <p:nvPr/>
          </p:nvSpPr>
          <p:spPr bwMode="auto">
            <a:xfrm>
              <a:off x="2420938" y="5195888"/>
              <a:ext cx="865187" cy="889000"/>
            </a:xfrm>
            <a:custGeom>
              <a:avLst/>
              <a:gdLst>
                <a:gd name="T0" fmla="*/ 620 w 1091"/>
                <a:gd name="T1" fmla="*/ 3 h 1120"/>
                <a:gd name="T2" fmla="*/ 718 w 1091"/>
                <a:gd name="T3" fmla="*/ 22 h 1120"/>
                <a:gd name="T4" fmla="*/ 801 w 1091"/>
                <a:gd name="T5" fmla="*/ 51 h 1120"/>
                <a:gd name="T6" fmla="*/ 865 w 1091"/>
                <a:gd name="T7" fmla="*/ 86 h 1120"/>
                <a:gd name="T8" fmla="*/ 913 w 1091"/>
                <a:gd name="T9" fmla="*/ 119 h 1120"/>
                <a:gd name="T10" fmla="*/ 941 w 1091"/>
                <a:gd name="T11" fmla="*/ 143 h 1120"/>
                <a:gd name="T12" fmla="*/ 951 w 1091"/>
                <a:gd name="T13" fmla="*/ 152 h 1120"/>
                <a:gd name="T14" fmla="*/ 841 w 1091"/>
                <a:gd name="T15" fmla="*/ 261 h 1120"/>
                <a:gd name="T16" fmla="*/ 822 w 1091"/>
                <a:gd name="T17" fmla="*/ 243 h 1120"/>
                <a:gd name="T18" fmla="*/ 784 w 1091"/>
                <a:gd name="T19" fmla="*/ 217 h 1120"/>
                <a:gd name="T20" fmla="*/ 729 w 1091"/>
                <a:gd name="T21" fmla="*/ 187 h 1120"/>
                <a:gd name="T22" fmla="*/ 657 w 1091"/>
                <a:gd name="T23" fmla="*/ 163 h 1120"/>
                <a:gd name="T24" fmla="*/ 570 w 1091"/>
                <a:gd name="T25" fmla="*/ 154 h 1120"/>
                <a:gd name="T26" fmla="*/ 462 w 1091"/>
                <a:gd name="T27" fmla="*/ 167 h 1120"/>
                <a:gd name="T28" fmla="*/ 366 w 1091"/>
                <a:gd name="T29" fmla="*/ 209 h 1120"/>
                <a:gd name="T30" fmla="*/ 284 w 1091"/>
                <a:gd name="T31" fmla="*/ 271 h 1120"/>
                <a:gd name="T32" fmla="*/ 222 w 1091"/>
                <a:gd name="T33" fmla="*/ 354 h 1120"/>
                <a:gd name="T34" fmla="*/ 182 w 1091"/>
                <a:gd name="T35" fmla="*/ 451 h 1120"/>
                <a:gd name="T36" fmla="*/ 167 w 1091"/>
                <a:gd name="T37" fmla="*/ 562 h 1120"/>
                <a:gd name="T38" fmla="*/ 182 w 1091"/>
                <a:gd name="T39" fmla="*/ 674 h 1120"/>
                <a:gd name="T40" fmla="*/ 223 w 1091"/>
                <a:gd name="T41" fmla="*/ 772 h 1120"/>
                <a:gd name="T42" fmla="*/ 287 w 1091"/>
                <a:gd name="T43" fmla="*/ 853 h 1120"/>
                <a:gd name="T44" fmla="*/ 370 w 1091"/>
                <a:gd name="T45" fmla="*/ 915 h 1120"/>
                <a:gd name="T46" fmla="*/ 465 w 1091"/>
                <a:gd name="T47" fmla="*/ 953 h 1120"/>
                <a:gd name="T48" fmla="*/ 569 w 1091"/>
                <a:gd name="T49" fmla="*/ 967 h 1120"/>
                <a:gd name="T50" fmla="*/ 646 w 1091"/>
                <a:gd name="T51" fmla="*/ 961 h 1120"/>
                <a:gd name="T52" fmla="*/ 722 w 1091"/>
                <a:gd name="T53" fmla="*/ 940 h 1120"/>
                <a:gd name="T54" fmla="*/ 792 w 1091"/>
                <a:gd name="T55" fmla="*/ 907 h 1120"/>
                <a:gd name="T56" fmla="*/ 850 w 1091"/>
                <a:gd name="T57" fmla="*/ 856 h 1120"/>
                <a:gd name="T58" fmla="*/ 897 w 1091"/>
                <a:gd name="T59" fmla="*/ 792 h 1120"/>
                <a:gd name="T60" fmla="*/ 925 w 1091"/>
                <a:gd name="T61" fmla="*/ 709 h 1120"/>
                <a:gd name="T62" fmla="*/ 569 w 1091"/>
                <a:gd name="T63" fmla="*/ 662 h 1120"/>
                <a:gd name="T64" fmla="*/ 1083 w 1091"/>
                <a:gd name="T65" fmla="*/ 510 h 1120"/>
                <a:gd name="T66" fmla="*/ 1083 w 1091"/>
                <a:gd name="T67" fmla="*/ 513 h 1120"/>
                <a:gd name="T68" fmla="*/ 1087 w 1091"/>
                <a:gd name="T69" fmla="*/ 537 h 1120"/>
                <a:gd name="T70" fmla="*/ 1091 w 1091"/>
                <a:gd name="T71" fmla="*/ 581 h 1120"/>
                <a:gd name="T72" fmla="*/ 1088 w 1091"/>
                <a:gd name="T73" fmla="*/ 674 h 1120"/>
                <a:gd name="T74" fmla="*/ 1063 w 1091"/>
                <a:gd name="T75" fmla="*/ 792 h 1120"/>
                <a:gd name="T76" fmla="*/ 1013 w 1091"/>
                <a:gd name="T77" fmla="*/ 894 h 1120"/>
                <a:gd name="T78" fmla="*/ 944 w 1091"/>
                <a:gd name="T79" fmla="*/ 980 h 1120"/>
                <a:gd name="T80" fmla="*/ 856 w 1091"/>
                <a:gd name="T81" fmla="*/ 1047 h 1120"/>
                <a:gd name="T82" fmla="*/ 753 w 1091"/>
                <a:gd name="T83" fmla="*/ 1093 h 1120"/>
                <a:gd name="T84" fmla="*/ 636 w 1091"/>
                <a:gd name="T85" fmla="*/ 1117 h 1120"/>
                <a:gd name="T86" fmla="*/ 506 w 1091"/>
                <a:gd name="T87" fmla="*/ 1116 h 1120"/>
                <a:gd name="T88" fmla="*/ 382 w 1091"/>
                <a:gd name="T89" fmla="*/ 1089 h 1120"/>
                <a:gd name="T90" fmla="*/ 272 w 1091"/>
                <a:gd name="T91" fmla="*/ 1037 h 1120"/>
                <a:gd name="T92" fmla="*/ 179 w 1091"/>
                <a:gd name="T93" fmla="*/ 967 h 1120"/>
                <a:gd name="T94" fmla="*/ 103 w 1091"/>
                <a:gd name="T95" fmla="*/ 878 h 1120"/>
                <a:gd name="T96" fmla="*/ 47 w 1091"/>
                <a:gd name="T97" fmla="*/ 780 h 1120"/>
                <a:gd name="T98" fmla="*/ 12 w 1091"/>
                <a:gd name="T99" fmla="*/ 672 h 1120"/>
                <a:gd name="T100" fmla="*/ 0 w 1091"/>
                <a:gd name="T101" fmla="*/ 560 h 1120"/>
                <a:gd name="T102" fmla="*/ 15 w 1091"/>
                <a:gd name="T103" fmla="*/ 437 h 1120"/>
                <a:gd name="T104" fmla="*/ 56 w 1091"/>
                <a:gd name="T105" fmla="*/ 322 h 1120"/>
                <a:gd name="T106" fmla="*/ 121 w 1091"/>
                <a:gd name="T107" fmla="*/ 218 h 1120"/>
                <a:gd name="T108" fmla="*/ 208 w 1091"/>
                <a:gd name="T109" fmla="*/ 130 h 1120"/>
                <a:gd name="T110" fmla="*/ 314 w 1091"/>
                <a:gd name="T111" fmla="*/ 60 h 1120"/>
                <a:gd name="T112" fmla="*/ 433 w 1091"/>
                <a:gd name="T113" fmla="*/ 16 h 1120"/>
                <a:gd name="T114" fmla="*/ 565 w 1091"/>
                <a:gd name="T11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1" h="1120">
                  <a:moveTo>
                    <a:pt x="565" y="0"/>
                  </a:moveTo>
                  <a:lnTo>
                    <a:pt x="620" y="3"/>
                  </a:lnTo>
                  <a:lnTo>
                    <a:pt x="672" y="11"/>
                  </a:lnTo>
                  <a:lnTo>
                    <a:pt x="718" y="22"/>
                  </a:lnTo>
                  <a:lnTo>
                    <a:pt x="762" y="35"/>
                  </a:lnTo>
                  <a:lnTo>
                    <a:pt x="801" y="51"/>
                  </a:lnTo>
                  <a:lnTo>
                    <a:pt x="836" y="68"/>
                  </a:lnTo>
                  <a:lnTo>
                    <a:pt x="865" y="86"/>
                  </a:lnTo>
                  <a:lnTo>
                    <a:pt x="892" y="103"/>
                  </a:lnTo>
                  <a:lnTo>
                    <a:pt x="913" y="119"/>
                  </a:lnTo>
                  <a:lnTo>
                    <a:pt x="929" y="132"/>
                  </a:lnTo>
                  <a:lnTo>
                    <a:pt x="941" y="143"/>
                  </a:lnTo>
                  <a:lnTo>
                    <a:pt x="948" y="151"/>
                  </a:lnTo>
                  <a:lnTo>
                    <a:pt x="951" y="152"/>
                  </a:lnTo>
                  <a:lnTo>
                    <a:pt x="844" y="263"/>
                  </a:lnTo>
                  <a:lnTo>
                    <a:pt x="841" y="261"/>
                  </a:lnTo>
                  <a:lnTo>
                    <a:pt x="834" y="254"/>
                  </a:lnTo>
                  <a:lnTo>
                    <a:pt x="822" y="243"/>
                  </a:lnTo>
                  <a:lnTo>
                    <a:pt x="805" y="230"/>
                  </a:lnTo>
                  <a:lnTo>
                    <a:pt x="784" y="217"/>
                  </a:lnTo>
                  <a:lnTo>
                    <a:pt x="758" y="201"/>
                  </a:lnTo>
                  <a:lnTo>
                    <a:pt x="729" y="187"/>
                  </a:lnTo>
                  <a:lnTo>
                    <a:pt x="694" y="174"/>
                  </a:lnTo>
                  <a:lnTo>
                    <a:pt x="657" y="163"/>
                  </a:lnTo>
                  <a:lnTo>
                    <a:pt x="616" y="156"/>
                  </a:lnTo>
                  <a:lnTo>
                    <a:pt x="570" y="154"/>
                  </a:lnTo>
                  <a:lnTo>
                    <a:pt x="514" y="156"/>
                  </a:lnTo>
                  <a:lnTo>
                    <a:pt x="462" y="167"/>
                  </a:lnTo>
                  <a:lnTo>
                    <a:pt x="413" y="185"/>
                  </a:lnTo>
                  <a:lnTo>
                    <a:pt x="366" y="209"/>
                  </a:lnTo>
                  <a:lnTo>
                    <a:pt x="323" y="237"/>
                  </a:lnTo>
                  <a:lnTo>
                    <a:pt x="284" y="271"/>
                  </a:lnTo>
                  <a:lnTo>
                    <a:pt x="251" y="310"/>
                  </a:lnTo>
                  <a:lnTo>
                    <a:pt x="222" y="354"/>
                  </a:lnTo>
                  <a:lnTo>
                    <a:pt x="199" y="401"/>
                  </a:lnTo>
                  <a:lnTo>
                    <a:pt x="182" y="451"/>
                  </a:lnTo>
                  <a:lnTo>
                    <a:pt x="171" y="505"/>
                  </a:lnTo>
                  <a:lnTo>
                    <a:pt x="167" y="562"/>
                  </a:lnTo>
                  <a:lnTo>
                    <a:pt x="171" y="620"/>
                  </a:lnTo>
                  <a:lnTo>
                    <a:pt x="182" y="674"/>
                  </a:lnTo>
                  <a:lnTo>
                    <a:pt x="200" y="725"/>
                  </a:lnTo>
                  <a:lnTo>
                    <a:pt x="223" y="772"/>
                  </a:lnTo>
                  <a:lnTo>
                    <a:pt x="254" y="814"/>
                  </a:lnTo>
                  <a:lnTo>
                    <a:pt x="287" y="853"/>
                  </a:lnTo>
                  <a:lnTo>
                    <a:pt x="327" y="886"/>
                  </a:lnTo>
                  <a:lnTo>
                    <a:pt x="370" y="915"/>
                  </a:lnTo>
                  <a:lnTo>
                    <a:pt x="415" y="937"/>
                  </a:lnTo>
                  <a:lnTo>
                    <a:pt x="465" y="953"/>
                  </a:lnTo>
                  <a:lnTo>
                    <a:pt x="517" y="964"/>
                  </a:lnTo>
                  <a:lnTo>
                    <a:pt x="569" y="967"/>
                  </a:lnTo>
                  <a:lnTo>
                    <a:pt x="607" y="965"/>
                  </a:lnTo>
                  <a:lnTo>
                    <a:pt x="646" y="961"/>
                  </a:lnTo>
                  <a:lnTo>
                    <a:pt x="685" y="952"/>
                  </a:lnTo>
                  <a:lnTo>
                    <a:pt x="722" y="940"/>
                  </a:lnTo>
                  <a:lnTo>
                    <a:pt x="757" y="925"/>
                  </a:lnTo>
                  <a:lnTo>
                    <a:pt x="792" y="907"/>
                  </a:lnTo>
                  <a:lnTo>
                    <a:pt x="822" y="882"/>
                  </a:lnTo>
                  <a:lnTo>
                    <a:pt x="850" y="856"/>
                  </a:lnTo>
                  <a:lnTo>
                    <a:pt x="876" y="826"/>
                  </a:lnTo>
                  <a:lnTo>
                    <a:pt x="897" y="792"/>
                  </a:lnTo>
                  <a:lnTo>
                    <a:pt x="913" y="753"/>
                  </a:lnTo>
                  <a:lnTo>
                    <a:pt x="925" y="709"/>
                  </a:lnTo>
                  <a:lnTo>
                    <a:pt x="933" y="662"/>
                  </a:lnTo>
                  <a:lnTo>
                    <a:pt x="569" y="662"/>
                  </a:lnTo>
                  <a:lnTo>
                    <a:pt x="569" y="510"/>
                  </a:lnTo>
                  <a:lnTo>
                    <a:pt x="1083" y="510"/>
                  </a:lnTo>
                  <a:lnTo>
                    <a:pt x="1083" y="510"/>
                  </a:lnTo>
                  <a:lnTo>
                    <a:pt x="1083" y="513"/>
                  </a:lnTo>
                  <a:lnTo>
                    <a:pt x="1084" y="522"/>
                  </a:lnTo>
                  <a:lnTo>
                    <a:pt x="1087" y="537"/>
                  </a:lnTo>
                  <a:lnTo>
                    <a:pt x="1089" y="557"/>
                  </a:lnTo>
                  <a:lnTo>
                    <a:pt x="1091" y="581"/>
                  </a:lnTo>
                  <a:lnTo>
                    <a:pt x="1091" y="612"/>
                  </a:lnTo>
                  <a:lnTo>
                    <a:pt x="1088" y="674"/>
                  </a:lnTo>
                  <a:lnTo>
                    <a:pt x="1079" y="734"/>
                  </a:lnTo>
                  <a:lnTo>
                    <a:pt x="1063" y="792"/>
                  </a:lnTo>
                  <a:lnTo>
                    <a:pt x="1041" y="845"/>
                  </a:lnTo>
                  <a:lnTo>
                    <a:pt x="1013" y="894"/>
                  </a:lnTo>
                  <a:lnTo>
                    <a:pt x="981" y="939"/>
                  </a:lnTo>
                  <a:lnTo>
                    <a:pt x="944" y="980"/>
                  </a:lnTo>
                  <a:lnTo>
                    <a:pt x="903" y="1015"/>
                  </a:lnTo>
                  <a:lnTo>
                    <a:pt x="856" y="1047"/>
                  </a:lnTo>
                  <a:lnTo>
                    <a:pt x="806" y="1072"/>
                  </a:lnTo>
                  <a:lnTo>
                    <a:pt x="753" y="1093"/>
                  </a:lnTo>
                  <a:lnTo>
                    <a:pt x="696" y="1108"/>
                  </a:lnTo>
                  <a:lnTo>
                    <a:pt x="636" y="1117"/>
                  </a:lnTo>
                  <a:lnTo>
                    <a:pt x="573" y="1120"/>
                  </a:lnTo>
                  <a:lnTo>
                    <a:pt x="506" y="1116"/>
                  </a:lnTo>
                  <a:lnTo>
                    <a:pt x="442" y="1105"/>
                  </a:lnTo>
                  <a:lnTo>
                    <a:pt x="382" y="1089"/>
                  </a:lnTo>
                  <a:lnTo>
                    <a:pt x="326" y="1065"/>
                  </a:lnTo>
                  <a:lnTo>
                    <a:pt x="272" y="1037"/>
                  </a:lnTo>
                  <a:lnTo>
                    <a:pt x="223" y="1004"/>
                  </a:lnTo>
                  <a:lnTo>
                    <a:pt x="179" y="967"/>
                  </a:lnTo>
                  <a:lnTo>
                    <a:pt x="139" y="924"/>
                  </a:lnTo>
                  <a:lnTo>
                    <a:pt x="103" y="878"/>
                  </a:lnTo>
                  <a:lnTo>
                    <a:pt x="72" y="830"/>
                  </a:lnTo>
                  <a:lnTo>
                    <a:pt x="47" y="780"/>
                  </a:lnTo>
                  <a:lnTo>
                    <a:pt x="27" y="726"/>
                  </a:lnTo>
                  <a:lnTo>
                    <a:pt x="12" y="672"/>
                  </a:lnTo>
                  <a:lnTo>
                    <a:pt x="3" y="616"/>
                  </a:lnTo>
                  <a:lnTo>
                    <a:pt x="0" y="560"/>
                  </a:lnTo>
                  <a:lnTo>
                    <a:pt x="4" y="497"/>
                  </a:lnTo>
                  <a:lnTo>
                    <a:pt x="15" y="437"/>
                  </a:lnTo>
                  <a:lnTo>
                    <a:pt x="32" y="378"/>
                  </a:lnTo>
                  <a:lnTo>
                    <a:pt x="56" y="322"/>
                  </a:lnTo>
                  <a:lnTo>
                    <a:pt x="87" y="267"/>
                  </a:lnTo>
                  <a:lnTo>
                    <a:pt x="121" y="218"/>
                  </a:lnTo>
                  <a:lnTo>
                    <a:pt x="163" y="171"/>
                  </a:lnTo>
                  <a:lnTo>
                    <a:pt x="208" y="130"/>
                  </a:lnTo>
                  <a:lnTo>
                    <a:pt x="259" y="92"/>
                  </a:lnTo>
                  <a:lnTo>
                    <a:pt x="314" y="60"/>
                  </a:lnTo>
                  <a:lnTo>
                    <a:pt x="371" y="35"/>
                  </a:lnTo>
                  <a:lnTo>
                    <a:pt x="433" y="16"/>
                  </a:lnTo>
                  <a:lnTo>
                    <a:pt x="497" y="4"/>
                  </a:lnTo>
                  <a:lnTo>
                    <a:pt x="5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noEditPoints="1"/>
            </p:cNvSpPr>
            <p:nvPr/>
          </p:nvSpPr>
          <p:spPr bwMode="auto">
            <a:xfrm>
              <a:off x="3327400" y="5511800"/>
              <a:ext cx="573087" cy="571500"/>
            </a:xfrm>
            <a:custGeom>
              <a:avLst/>
              <a:gdLst>
                <a:gd name="T0" fmla="*/ 325 w 722"/>
                <a:gd name="T1" fmla="*/ 146 h 720"/>
                <a:gd name="T2" fmla="*/ 257 w 722"/>
                <a:gd name="T3" fmla="*/ 171 h 720"/>
                <a:gd name="T4" fmla="*/ 205 w 722"/>
                <a:gd name="T5" fmla="*/ 218 h 720"/>
                <a:gd name="T6" fmla="*/ 169 w 722"/>
                <a:gd name="T7" fmla="*/ 282 h 720"/>
                <a:gd name="T8" fmla="*/ 157 w 722"/>
                <a:gd name="T9" fmla="*/ 359 h 720"/>
                <a:gd name="T10" fmla="*/ 169 w 722"/>
                <a:gd name="T11" fmla="*/ 439 h 720"/>
                <a:gd name="T12" fmla="*/ 205 w 722"/>
                <a:gd name="T13" fmla="*/ 504 h 720"/>
                <a:gd name="T14" fmla="*/ 259 w 722"/>
                <a:gd name="T15" fmla="*/ 550 h 720"/>
                <a:gd name="T16" fmla="*/ 325 w 722"/>
                <a:gd name="T17" fmla="*/ 576 h 720"/>
                <a:gd name="T18" fmla="*/ 397 w 722"/>
                <a:gd name="T19" fmla="*/ 576 h 720"/>
                <a:gd name="T20" fmla="*/ 462 w 722"/>
                <a:gd name="T21" fmla="*/ 552 h 720"/>
                <a:gd name="T22" fmla="*/ 515 w 722"/>
                <a:gd name="T23" fmla="*/ 506 h 720"/>
                <a:gd name="T24" fmla="*/ 551 w 722"/>
                <a:gd name="T25" fmla="*/ 442 h 720"/>
                <a:gd name="T26" fmla="*/ 564 w 722"/>
                <a:gd name="T27" fmla="*/ 361 h 720"/>
                <a:gd name="T28" fmla="*/ 554 w 722"/>
                <a:gd name="T29" fmla="*/ 286 h 720"/>
                <a:gd name="T30" fmla="*/ 524 w 722"/>
                <a:gd name="T31" fmla="*/ 226 h 720"/>
                <a:gd name="T32" fmla="*/ 479 w 722"/>
                <a:gd name="T33" fmla="*/ 181 h 720"/>
                <a:gd name="T34" fmla="*/ 424 w 722"/>
                <a:gd name="T35" fmla="*/ 153 h 720"/>
                <a:gd name="T36" fmla="*/ 363 w 722"/>
                <a:gd name="T37" fmla="*/ 142 h 720"/>
                <a:gd name="T38" fmla="*/ 399 w 722"/>
                <a:gd name="T39" fmla="*/ 3 h 720"/>
                <a:gd name="T40" fmla="*/ 472 w 722"/>
                <a:gd name="T41" fmla="*/ 18 h 720"/>
                <a:gd name="T42" fmla="*/ 543 w 722"/>
                <a:gd name="T43" fmla="*/ 47 h 720"/>
                <a:gd name="T44" fmla="*/ 607 w 722"/>
                <a:gd name="T45" fmla="*/ 92 h 720"/>
                <a:gd name="T46" fmla="*/ 659 w 722"/>
                <a:gd name="T47" fmla="*/ 151 h 720"/>
                <a:gd name="T48" fmla="*/ 698 w 722"/>
                <a:gd name="T49" fmla="*/ 225 h 720"/>
                <a:gd name="T50" fmla="*/ 719 w 722"/>
                <a:gd name="T51" fmla="*/ 313 h 720"/>
                <a:gd name="T52" fmla="*/ 719 w 722"/>
                <a:gd name="T53" fmla="*/ 413 h 720"/>
                <a:gd name="T54" fmla="*/ 694 w 722"/>
                <a:gd name="T55" fmla="*/ 505 h 720"/>
                <a:gd name="T56" fmla="*/ 647 w 722"/>
                <a:gd name="T57" fmla="*/ 585 h 720"/>
                <a:gd name="T58" fmla="*/ 582 w 722"/>
                <a:gd name="T59" fmla="*/ 649 h 720"/>
                <a:gd name="T60" fmla="*/ 503 w 722"/>
                <a:gd name="T61" fmla="*/ 693 h 720"/>
                <a:gd name="T62" fmla="*/ 412 w 722"/>
                <a:gd name="T63" fmla="*/ 717 h 720"/>
                <a:gd name="T64" fmla="*/ 311 w 722"/>
                <a:gd name="T65" fmla="*/ 717 h 720"/>
                <a:gd name="T66" fmla="*/ 215 w 722"/>
                <a:gd name="T67" fmla="*/ 690 h 720"/>
                <a:gd name="T68" fmla="*/ 133 w 722"/>
                <a:gd name="T69" fmla="*/ 644 h 720"/>
                <a:gd name="T70" fmla="*/ 70 w 722"/>
                <a:gd name="T71" fmla="*/ 577 h 720"/>
                <a:gd name="T72" fmla="*/ 25 w 722"/>
                <a:gd name="T73" fmla="*/ 497 h 720"/>
                <a:gd name="T74" fmla="*/ 2 w 722"/>
                <a:gd name="T75" fmla="*/ 406 h 720"/>
                <a:gd name="T76" fmla="*/ 2 w 722"/>
                <a:gd name="T77" fmla="*/ 310 h 720"/>
                <a:gd name="T78" fmla="*/ 26 w 722"/>
                <a:gd name="T79" fmla="*/ 221 h 720"/>
                <a:gd name="T80" fmla="*/ 72 w 722"/>
                <a:gd name="T81" fmla="*/ 142 h 720"/>
                <a:gd name="T82" fmla="*/ 136 w 722"/>
                <a:gd name="T83" fmla="*/ 76 h 720"/>
                <a:gd name="T84" fmla="*/ 216 w 722"/>
                <a:gd name="T85" fmla="*/ 30 h 720"/>
                <a:gd name="T86" fmla="*/ 309 w 722"/>
                <a:gd name="T87" fmla="*/ 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2" h="720">
                  <a:moveTo>
                    <a:pt x="363" y="142"/>
                  </a:moveTo>
                  <a:lnTo>
                    <a:pt x="325" y="146"/>
                  </a:lnTo>
                  <a:lnTo>
                    <a:pt x="291" y="155"/>
                  </a:lnTo>
                  <a:lnTo>
                    <a:pt x="257" y="171"/>
                  </a:lnTo>
                  <a:lnTo>
                    <a:pt x="229" y="191"/>
                  </a:lnTo>
                  <a:lnTo>
                    <a:pt x="205" y="218"/>
                  </a:lnTo>
                  <a:lnTo>
                    <a:pt x="185" y="249"/>
                  </a:lnTo>
                  <a:lnTo>
                    <a:pt x="169" y="282"/>
                  </a:lnTo>
                  <a:lnTo>
                    <a:pt x="160" y="319"/>
                  </a:lnTo>
                  <a:lnTo>
                    <a:pt x="157" y="359"/>
                  </a:lnTo>
                  <a:lnTo>
                    <a:pt x="160" y="401"/>
                  </a:lnTo>
                  <a:lnTo>
                    <a:pt x="169" y="439"/>
                  </a:lnTo>
                  <a:lnTo>
                    <a:pt x="185" y="473"/>
                  </a:lnTo>
                  <a:lnTo>
                    <a:pt x="205" y="504"/>
                  </a:lnTo>
                  <a:lnTo>
                    <a:pt x="229" y="530"/>
                  </a:lnTo>
                  <a:lnTo>
                    <a:pt x="259" y="550"/>
                  </a:lnTo>
                  <a:lnTo>
                    <a:pt x="291" y="566"/>
                  </a:lnTo>
                  <a:lnTo>
                    <a:pt x="325" y="576"/>
                  </a:lnTo>
                  <a:lnTo>
                    <a:pt x="363" y="580"/>
                  </a:lnTo>
                  <a:lnTo>
                    <a:pt x="397" y="576"/>
                  </a:lnTo>
                  <a:lnTo>
                    <a:pt x="431" y="566"/>
                  </a:lnTo>
                  <a:lnTo>
                    <a:pt x="462" y="552"/>
                  </a:lnTo>
                  <a:lnTo>
                    <a:pt x="490" y="532"/>
                  </a:lnTo>
                  <a:lnTo>
                    <a:pt x="515" y="506"/>
                  </a:lnTo>
                  <a:lnTo>
                    <a:pt x="535" y="475"/>
                  </a:lnTo>
                  <a:lnTo>
                    <a:pt x="551" y="442"/>
                  </a:lnTo>
                  <a:lnTo>
                    <a:pt x="562" y="403"/>
                  </a:lnTo>
                  <a:lnTo>
                    <a:pt x="564" y="361"/>
                  </a:lnTo>
                  <a:lnTo>
                    <a:pt x="562" y="321"/>
                  </a:lnTo>
                  <a:lnTo>
                    <a:pt x="554" y="286"/>
                  </a:lnTo>
                  <a:lnTo>
                    <a:pt x="540" y="254"/>
                  </a:lnTo>
                  <a:lnTo>
                    <a:pt x="524" y="226"/>
                  </a:lnTo>
                  <a:lnTo>
                    <a:pt x="503" y="201"/>
                  </a:lnTo>
                  <a:lnTo>
                    <a:pt x="479" y="181"/>
                  </a:lnTo>
                  <a:lnTo>
                    <a:pt x="452" y="165"/>
                  </a:lnTo>
                  <a:lnTo>
                    <a:pt x="424" y="153"/>
                  </a:lnTo>
                  <a:lnTo>
                    <a:pt x="393" y="145"/>
                  </a:lnTo>
                  <a:lnTo>
                    <a:pt x="363" y="142"/>
                  </a:lnTo>
                  <a:close/>
                  <a:moveTo>
                    <a:pt x="361" y="0"/>
                  </a:moveTo>
                  <a:lnTo>
                    <a:pt x="399" y="3"/>
                  </a:lnTo>
                  <a:lnTo>
                    <a:pt x="435" y="8"/>
                  </a:lnTo>
                  <a:lnTo>
                    <a:pt x="472" y="18"/>
                  </a:lnTo>
                  <a:lnTo>
                    <a:pt x="508" y="31"/>
                  </a:lnTo>
                  <a:lnTo>
                    <a:pt x="543" y="47"/>
                  </a:lnTo>
                  <a:lnTo>
                    <a:pt x="576" y="68"/>
                  </a:lnTo>
                  <a:lnTo>
                    <a:pt x="607" y="92"/>
                  </a:lnTo>
                  <a:lnTo>
                    <a:pt x="635" y="119"/>
                  </a:lnTo>
                  <a:lnTo>
                    <a:pt x="659" y="151"/>
                  </a:lnTo>
                  <a:lnTo>
                    <a:pt x="680" y="186"/>
                  </a:lnTo>
                  <a:lnTo>
                    <a:pt x="698" y="225"/>
                  </a:lnTo>
                  <a:lnTo>
                    <a:pt x="711" y="267"/>
                  </a:lnTo>
                  <a:lnTo>
                    <a:pt x="719" y="313"/>
                  </a:lnTo>
                  <a:lnTo>
                    <a:pt x="722" y="362"/>
                  </a:lnTo>
                  <a:lnTo>
                    <a:pt x="719" y="413"/>
                  </a:lnTo>
                  <a:lnTo>
                    <a:pt x="709" y="461"/>
                  </a:lnTo>
                  <a:lnTo>
                    <a:pt x="694" y="505"/>
                  </a:lnTo>
                  <a:lnTo>
                    <a:pt x="672" y="548"/>
                  </a:lnTo>
                  <a:lnTo>
                    <a:pt x="647" y="585"/>
                  </a:lnTo>
                  <a:lnTo>
                    <a:pt x="616" y="620"/>
                  </a:lnTo>
                  <a:lnTo>
                    <a:pt x="582" y="649"/>
                  </a:lnTo>
                  <a:lnTo>
                    <a:pt x="544" y="673"/>
                  </a:lnTo>
                  <a:lnTo>
                    <a:pt x="503" y="693"/>
                  </a:lnTo>
                  <a:lnTo>
                    <a:pt x="459" y="708"/>
                  </a:lnTo>
                  <a:lnTo>
                    <a:pt x="412" y="717"/>
                  </a:lnTo>
                  <a:lnTo>
                    <a:pt x="363" y="720"/>
                  </a:lnTo>
                  <a:lnTo>
                    <a:pt x="311" y="717"/>
                  </a:lnTo>
                  <a:lnTo>
                    <a:pt x="261" y="706"/>
                  </a:lnTo>
                  <a:lnTo>
                    <a:pt x="215" y="690"/>
                  </a:lnTo>
                  <a:lnTo>
                    <a:pt x="172" y="669"/>
                  </a:lnTo>
                  <a:lnTo>
                    <a:pt x="133" y="644"/>
                  </a:lnTo>
                  <a:lnTo>
                    <a:pt x="100" y="612"/>
                  </a:lnTo>
                  <a:lnTo>
                    <a:pt x="70" y="577"/>
                  </a:lnTo>
                  <a:lnTo>
                    <a:pt x="45" y="538"/>
                  </a:lnTo>
                  <a:lnTo>
                    <a:pt x="25" y="497"/>
                  </a:lnTo>
                  <a:lnTo>
                    <a:pt x="12" y="453"/>
                  </a:lnTo>
                  <a:lnTo>
                    <a:pt x="2" y="406"/>
                  </a:lnTo>
                  <a:lnTo>
                    <a:pt x="0" y="358"/>
                  </a:lnTo>
                  <a:lnTo>
                    <a:pt x="2" y="310"/>
                  </a:lnTo>
                  <a:lnTo>
                    <a:pt x="12" y="265"/>
                  </a:lnTo>
                  <a:lnTo>
                    <a:pt x="26" y="221"/>
                  </a:lnTo>
                  <a:lnTo>
                    <a:pt x="46" y="179"/>
                  </a:lnTo>
                  <a:lnTo>
                    <a:pt x="72" y="142"/>
                  </a:lnTo>
                  <a:lnTo>
                    <a:pt x="101" y="107"/>
                  </a:lnTo>
                  <a:lnTo>
                    <a:pt x="136" y="76"/>
                  </a:lnTo>
                  <a:lnTo>
                    <a:pt x="173" y="51"/>
                  </a:lnTo>
                  <a:lnTo>
                    <a:pt x="216" y="30"/>
                  </a:lnTo>
                  <a:lnTo>
                    <a:pt x="261" y="14"/>
                  </a:lnTo>
                  <a:lnTo>
                    <a:pt x="309" y="4"/>
                  </a:lnTo>
                  <a:lnTo>
                    <a:pt x="3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noEditPoints="1"/>
            </p:cNvSpPr>
            <p:nvPr/>
          </p:nvSpPr>
          <p:spPr bwMode="auto">
            <a:xfrm>
              <a:off x="3951288" y="5511800"/>
              <a:ext cx="573087" cy="571500"/>
            </a:xfrm>
            <a:custGeom>
              <a:avLst/>
              <a:gdLst>
                <a:gd name="T0" fmla="*/ 326 w 722"/>
                <a:gd name="T1" fmla="*/ 146 h 720"/>
                <a:gd name="T2" fmla="*/ 259 w 722"/>
                <a:gd name="T3" fmla="*/ 171 h 720"/>
                <a:gd name="T4" fmla="*/ 206 w 722"/>
                <a:gd name="T5" fmla="*/ 218 h 720"/>
                <a:gd name="T6" fmla="*/ 171 w 722"/>
                <a:gd name="T7" fmla="*/ 282 h 720"/>
                <a:gd name="T8" fmla="*/ 158 w 722"/>
                <a:gd name="T9" fmla="*/ 359 h 720"/>
                <a:gd name="T10" fmla="*/ 171 w 722"/>
                <a:gd name="T11" fmla="*/ 439 h 720"/>
                <a:gd name="T12" fmla="*/ 206 w 722"/>
                <a:gd name="T13" fmla="*/ 504 h 720"/>
                <a:gd name="T14" fmla="*/ 259 w 722"/>
                <a:gd name="T15" fmla="*/ 550 h 720"/>
                <a:gd name="T16" fmla="*/ 326 w 722"/>
                <a:gd name="T17" fmla="*/ 576 h 720"/>
                <a:gd name="T18" fmla="*/ 398 w 722"/>
                <a:gd name="T19" fmla="*/ 576 h 720"/>
                <a:gd name="T20" fmla="*/ 462 w 722"/>
                <a:gd name="T21" fmla="*/ 552 h 720"/>
                <a:gd name="T22" fmla="*/ 515 w 722"/>
                <a:gd name="T23" fmla="*/ 506 h 720"/>
                <a:gd name="T24" fmla="*/ 553 w 722"/>
                <a:gd name="T25" fmla="*/ 442 h 720"/>
                <a:gd name="T26" fmla="*/ 566 w 722"/>
                <a:gd name="T27" fmla="*/ 361 h 720"/>
                <a:gd name="T28" fmla="*/ 554 w 722"/>
                <a:gd name="T29" fmla="*/ 286 h 720"/>
                <a:gd name="T30" fmla="*/ 525 w 722"/>
                <a:gd name="T31" fmla="*/ 226 h 720"/>
                <a:gd name="T32" fmla="*/ 479 w 722"/>
                <a:gd name="T33" fmla="*/ 181 h 720"/>
                <a:gd name="T34" fmla="*/ 425 w 722"/>
                <a:gd name="T35" fmla="*/ 153 h 720"/>
                <a:gd name="T36" fmla="*/ 364 w 722"/>
                <a:gd name="T37" fmla="*/ 142 h 720"/>
                <a:gd name="T38" fmla="*/ 399 w 722"/>
                <a:gd name="T39" fmla="*/ 3 h 720"/>
                <a:gd name="T40" fmla="*/ 473 w 722"/>
                <a:gd name="T41" fmla="*/ 18 h 720"/>
                <a:gd name="T42" fmla="*/ 543 w 722"/>
                <a:gd name="T43" fmla="*/ 47 h 720"/>
                <a:gd name="T44" fmla="*/ 607 w 722"/>
                <a:gd name="T45" fmla="*/ 92 h 720"/>
                <a:gd name="T46" fmla="*/ 660 w 722"/>
                <a:gd name="T47" fmla="*/ 151 h 720"/>
                <a:gd name="T48" fmla="*/ 700 w 722"/>
                <a:gd name="T49" fmla="*/ 225 h 720"/>
                <a:gd name="T50" fmla="*/ 720 w 722"/>
                <a:gd name="T51" fmla="*/ 313 h 720"/>
                <a:gd name="T52" fmla="*/ 720 w 722"/>
                <a:gd name="T53" fmla="*/ 413 h 720"/>
                <a:gd name="T54" fmla="*/ 694 w 722"/>
                <a:gd name="T55" fmla="*/ 505 h 720"/>
                <a:gd name="T56" fmla="*/ 648 w 722"/>
                <a:gd name="T57" fmla="*/ 585 h 720"/>
                <a:gd name="T58" fmla="*/ 583 w 722"/>
                <a:gd name="T59" fmla="*/ 649 h 720"/>
                <a:gd name="T60" fmla="*/ 503 w 722"/>
                <a:gd name="T61" fmla="*/ 693 h 720"/>
                <a:gd name="T62" fmla="*/ 413 w 722"/>
                <a:gd name="T63" fmla="*/ 717 h 720"/>
                <a:gd name="T64" fmla="*/ 311 w 722"/>
                <a:gd name="T65" fmla="*/ 717 h 720"/>
                <a:gd name="T66" fmla="*/ 215 w 722"/>
                <a:gd name="T67" fmla="*/ 690 h 720"/>
                <a:gd name="T68" fmla="*/ 135 w 722"/>
                <a:gd name="T69" fmla="*/ 644 h 720"/>
                <a:gd name="T70" fmla="*/ 71 w 722"/>
                <a:gd name="T71" fmla="*/ 577 h 720"/>
                <a:gd name="T72" fmla="*/ 27 w 722"/>
                <a:gd name="T73" fmla="*/ 497 h 720"/>
                <a:gd name="T74" fmla="*/ 3 w 722"/>
                <a:gd name="T75" fmla="*/ 406 h 720"/>
                <a:gd name="T76" fmla="*/ 3 w 722"/>
                <a:gd name="T77" fmla="*/ 310 h 720"/>
                <a:gd name="T78" fmla="*/ 27 w 722"/>
                <a:gd name="T79" fmla="*/ 221 h 720"/>
                <a:gd name="T80" fmla="*/ 72 w 722"/>
                <a:gd name="T81" fmla="*/ 142 h 720"/>
                <a:gd name="T82" fmla="*/ 136 w 722"/>
                <a:gd name="T83" fmla="*/ 76 h 720"/>
                <a:gd name="T84" fmla="*/ 216 w 722"/>
                <a:gd name="T85" fmla="*/ 30 h 720"/>
                <a:gd name="T86" fmla="*/ 310 w 722"/>
                <a:gd name="T87" fmla="*/ 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2" h="720">
                  <a:moveTo>
                    <a:pt x="364" y="142"/>
                  </a:moveTo>
                  <a:lnTo>
                    <a:pt x="326" y="146"/>
                  </a:lnTo>
                  <a:lnTo>
                    <a:pt x="291" y="155"/>
                  </a:lnTo>
                  <a:lnTo>
                    <a:pt x="259" y="171"/>
                  </a:lnTo>
                  <a:lnTo>
                    <a:pt x="230" y="191"/>
                  </a:lnTo>
                  <a:lnTo>
                    <a:pt x="206" y="218"/>
                  </a:lnTo>
                  <a:lnTo>
                    <a:pt x="186" y="249"/>
                  </a:lnTo>
                  <a:lnTo>
                    <a:pt x="171" y="282"/>
                  </a:lnTo>
                  <a:lnTo>
                    <a:pt x="162" y="319"/>
                  </a:lnTo>
                  <a:lnTo>
                    <a:pt x="158" y="359"/>
                  </a:lnTo>
                  <a:lnTo>
                    <a:pt x="162" y="401"/>
                  </a:lnTo>
                  <a:lnTo>
                    <a:pt x="171" y="439"/>
                  </a:lnTo>
                  <a:lnTo>
                    <a:pt x="186" y="473"/>
                  </a:lnTo>
                  <a:lnTo>
                    <a:pt x="206" y="504"/>
                  </a:lnTo>
                  <a:lnTo>
                    <a:pt x="231" y="530"/>
                  </a:lnTo>
                  <a:lnTo>
                    <a:pt x="259" y="550"/>
                  </a:lnTo>
                  <a:lnTo>
                    <a:pt x="291" y="566"/>
                  </a:lnTo>
                  <a:lnTo>
                    <a:pt x="326" y="576"/>
                  </a:lnTo>
                  <a:lnTo>
                    <a:pt x="363" y="580"/>
                  </a:lnTo>
                  <a:lnTo>
                    <a:pt x="398" y="576"/>
                  </a:lnTo>
                  <a:lnTo>
                    <a:pt x="431" y="566"/>
                  </a:lnTo>
                  <a:lnTo>
                    <a:pt x="462" y="552"/>
                  </a:lnTo>
                  <a:lnTo>
                    <a:pt x="491" y="532"/>
                  </a:lnTo>
                  <a:lnTo>
                    <a:pt x="515" y="506"/>
                  </a:lnTo>
                  <a:lnTo>
                    <a:pt x="537" y="475"/>
                  </a:lnTo>
                  <a:lnTo>
                    <a:pt x="553" y="442"/>
                  </a:lnTo>
                  <a:lnTo>
                    <a:pt x="562" y="403"/>
                  </a:lnTo>
                  <a:lnTo>
                    <a:pt x="566" y="361"/>
                  </a:lnTo>
                  <a:lnTo>
                    <a:pt x="563" y="321"/>
                  </a:lnTo>
                  <a:lnTo>
                    <a:pt x="554" y="286"/>
                  </a:lnTo>
                  <a:lnTo>
                    <a:pt x="542" y="254"/>
                  </a:lnTo>
                  <a:lnTo>
                    <a:pt x="525" y="226"/>
                  </a:lnTo>
                  <a:lnTo>
                    <a:pt x="503" y="201"/>
                  </a:lnTo>
                  <a:lnTo>
                    <a:pt x="479" y="181"/>
                  </a:lnTo>
                  <a:lnTo>
                    <a:pt x="453" y="165"/>
                  </a:lnTo>
                  <a:lnTo>
                    <a:pt x="425" y="153"/>
                  </a:lnTo>
                  <a:lnTo>
                    <a:pt x="395" y="145"/>
                  </a:lnTo>
                  <a:lnTo>
                    <a:pt x="364" y="142"/>
                  </a:lnTo>
                  <a:close/>
                  <a:moveTo>
                    <a:pt x="362" y="0"/>
                  </a:moveTo>
                  <a:lnTo>
                    <a:pt x="399" y="3"/>
                  </a:lnTo>
                  <a:lnTo>
                    <a:pt x="437" y="8"/>
                  </a:lnTo>
                  <a:lnTo>
                    <a:pt x="473" y="18"/>
                  </a:lnTo>
                  <a:lnTo>
                    <a:pt x="509" y="31"/>
                  </a:lnTo>
                  <a:lnTo>
                    <a:pt x="543" y="47"/>
                  </a:lnTo>
                  <a:lnTo>
                    <a:pt x="577" y="68"/>
                  </a:lnTo>
                  <a:lnTo>
                    <a:pt x="607" y="92"/>
                  </a:lnTo>
                  <a:lnTo>
                    <a:pt x="635" y="119"/>
                  </a:lnTo>
                  <a:lnTo>
                    <a:pt x="660" y="151"/>
                  </a:lnTo>
                  <a:lnTo>
                    <a:pt x="681" y="186"/>
                  </a:lnTo>
                  <a:lnTo>
                    <a:pt x="700" y="225"/>
                  </a:lnTo>
                  <a:lnTo>
                    <a:pt x="712" y="267"/>
                  </a:lnTo>
                  <a:lnTo>
                    <a:pt x="720" y="313"/>
                  </a:lnTo>
                  <a:lnTo>
                    <a:pt x="722" y="362"/>
                  </a:lnTo>
                  <a:lnTo>
                    <a:pt x="720" y="413"/>
                  </a:lnTo>
                  <a:lnTo>
                    <a:pt x="710" y="461"/>
                  </a:lnTo>
                  <a:lnTo>
                    <a:pt x="694" y="505"/>
                  </a:lnTo>
                  <a:lnTo>
                    <a:pt x="674" y="548"/>
                  </a:lnTo>
                  <a:lnTo>
                    <a:pt x="648" y="585"/>
                  </a:lnTo>
                  <a:lnTo>
                    <a:pt x="617" y="620"/>
                  </a:lnTo>
                  <a:lnTo>
                    <a:pt x="583" y="649"/>
                  </a:lnTo>
                  <a:lnTo>
                    <a:pt x="545" y="673"/>
                  </a:lnTo>
                  <a:lnTo>
                    <a:pt x="503" y="693"/>
                  </a:lnTo>
                  <a:lnTo>
                    <a:pt x="459" y="708"/>
                  </a:lnTo>
                  <a:lnTo>
                    <a:pt x="413" y="717"/>
                  </a:lnTo>
                  <a:lnTo>
                    <a:pt x="364" y="720"/>
                  </a:lnTo>
                  <a:lnTo>
                    <a:pt x="311" y="717"/>
                  </a:lnTo>
                  <a:lnTo>
                    <a:pt x="262" y="706"/>
                  </a:lnTo>
                  <a:lnTo>
                    <a:pt x="215" y="690"/>
                  </a:lnTo>
                  <a:lnTo>
                    <a:pt x="174" y="669"/>
                  </a:lnTo>
                  <a:lnTo>
                    <a:pt x="135" y="644"/>
                  </a:lnTo>
                  <a:lnTo>
                    <a:pt x="100" y="612"/>
                  </a:lnTo>
                  <a:lnTo>
                    <a:pt x="71" y="577"/>
                  </a:lnTo>
                  <a:lnTo>
                    <a:pt x="45" y="538"/>
                  </a:lnTo>
                  <a:lnTo>
                    <a:pt x="27" y="497"/>
                  </a:lnTo>
                  <a:lnTo>
                    <a:pt x="12" y="453"/>
                  </a:lnTo>
                  <a:lnTo>
                    <a:pt x="3" y="406"/>
                  </a:lnTo>
                  <a:lnTo>
                    <a:pt x="0" y="358"/>
                  </a:lnTo>
                  <a:lnTo>
                    <a:pt x="3" y="310"/>
                  </a:lnTo>
                  <a:lnTo>
                    <a:pt x="12" y="265"/>
                  </a:lnTo>
                  <a:lnTo>
                    <a:pt x="27" y="221"/>
                  </a:lnTo>
                  <a:lnTo>
                    <a:pt x="47" y="179"/>
                  </a:lnTo>
                  <a:lnTo>
                    <a:pt x="72" y="142"/>
                  </a:lnTo>
                  <a:lnTo>
                    <a:pt x="101" y="107"/>
                  </a:lnTo>
                  <a:lnTo>
                    <a:pt x="136" y="76"/>
                  </a:lnTo>
                  <a:lnTo>
                    <a:pt x="175" y="51"/>
                  </a:lnTo>
                  <a:lnTo>
                    <a:pt x="216" y="30"/>
                  </a:lnTo>
                  <a:lnTo>
                    <a:pt x="262" y="14"/>
                  </a:lnTo>
                  <a:lnTo>
                    <a:pt x="310" y="4"/>
                  </a:lnTo>
                  <a:lnTo>
                    <a:pt x="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noEditPoints="1"/>
            </p:cNvSpPr>
            <p:nvPr/>
          </p:nvSpPr>
          <p:spPr bwMode="auto">
            <a:xfrm>
              <a:off x="4576763" y="5513388"/>
              <a:ext cx="547687" cy="827088"/>
            </a:xfrm>
            <a:custGeom>
              <a:avLst/>
              <a:gdLst>
                <a:gd name="T0" fmla="*/ 300 w 690"/>
                <a:gd name="T1" fmla="*/ 151 h 1042"/>
                <a:gd name="T2" fmla="*/ 221 w 690"/>
                <a:gd name="T3" fmla="*/ 199 h 1042"/>
                <a:gd name="T4" fmla="*/ 169 w 690"/>
                <a:gd name="T5" fmla="*/ 285 h 1042"/>
                <a:gd name="T6" fmla="*/ 161 w 690"/>
                <a:gd name="T7" fmla="*/ 399 h 1042"/>
                <a:gd name="T8" fmla="*/ 199 w 690"/>
                <a:gd name="T9" fmla="*/ 495 h 1042"/>
                <a:gd name="T10" fmla="*/ 269 w 690"/>
                <a:gd name="T11" fmla="*/ 556 h 1042"/>
                <a:gd name="T12" fmla="*/ 358 w 690"/>
                <a:gd name="T13" fmla="*/ 578 h 1042"/>
                <a:gd name="T14" fmla="*/ 442 w 690"/>
                <a:gd name="T15" fmla="*/ 556 h 1042"/>
                <a:gd name="T16" fmla="*/ 511 w 690"/>
                <a:gd name="T17" fmla="*/ 496 h 1042"/>
                <a:gd name="T18" fmla="*/ 548 w 690"/>
                <a:gd name="T19" fmla="*/ 400 h 1042"/>
                <a:gd name="T20" fmla="*/ 540 w 690"/>
                <a:gd name="T21" fmla="*/ 284 h 1042"/>
                <a:gd name="T22" fmla="*/ 491 w 690"/>
                <a:gd name="T23" fmla="*/ 199 h 1042"/>
                <a:gd name="T24" fmla="*/ 416 w 690"/>
                <a:gd name="T25" fmla="*/ 149 h 1042"/>
                <a:gd name="T26" fmla="*/ 359 w 690"/>
                <a:gd name="T27" fmla="*/ 140 h 1042"/>
                <a:gd name="T28" fmla="*/ 386 w 690"/>
                <a:gd name="T29" fmla="*/ 2 h 1042"/>
                <a:gd name="T30" fmla="*/ 487 w 690"/>
                <a:gd name="T31" fmla="*/ 38 h 1042"/>
                <a:gd name="T32" fmla="*/ 539 w 690"/>
                <a:gd name="T33" fmla="*/ 21 h 1042"/>
                <a:gd name="T34" fmla="*/ 687 w 690"/>
                <a:gd name="T35" fmla="*/ 723 h 1042"/>
                <a:gd name="T36" fmla="*/ 651 w 690"/>
                <a:gd name="T37" fmla="*/ 865 h 1042"/>
                <a:gd name="T38" fmla="*/ 579 w 690"/>
                <a:gd name="T39" fmla="*/ 963 h 1042"/>
                <a:gd name="T40" fmla="*/ 476 w 690"/>
                <a:gd name="T41" fmla="*/ 1023 h 1042"/>
                <a:gd name="T42" fmla="*/ 351 w 690"/>
                <a:gd name="T43" fmla="*/ 1042 h 1042"/>
                <a:gd name="T44" fmla="*/ 224 w 690"/>
                <a:gd name="T45" fmla="*/ 1021 h 1042"/>
                <a:gd name="T46" fmla="*/ 128 w 690"/>
                <a:gd name="T47" fmla="*/ 965 h 1042"/>
                <a:gd name="T48" fmla="*/ 60 w 690"/>
                <a:gd name="T49" fmla="*/ 887 h 1042"/>
                <a:gd name="T50" fmla="*/ 167 w 690"/>
                <a:gd name="T51" fmla="*/ 772 h 1042"/>
                <a:gd name="T52" fmla="*/ 197 w 690"/>
                <a:gd name="T53" fmla="*/ 826 h 1042"/>
                <a:gd name="T54" fmla="*/ 257 w 690"/>
                <a:gd name="T55" fmla="*/ 878 h 1042"/>
                <a:gd name="T56" fmla="*/ 351 w 690"/>
                <a:gd name="T57" fmla="*/ 901 h 1042"/>
                <a:gd name="T58" fmla="*/ 450 w 690"/>
                <a:gd name="T59" fmla="*/ 877 h 1042"/>
                <a:gd name="T60" fmla="*/ 516 w 690"/>
                <a:gd name="T61" fmla="*/ 808 h 1042"/>
                <a:gd name="T62" fmla="*/ 539 w 690"/>
                <a:gd name="T63" fmla="*/ 702 h 1042"/>
                <a:gd name="T64" fmla="*/ 506 w 690"/>
                <a:gd name="T65" fmla="*/ 664 h 1042"/>
                <a:gd name="T66" fmla="*/ 439 w 690"/>
                <a:gd name="T67" fmla="*/ 703 h 1042"/>
                <a:gd name="T68" fmla="*/ 341 w 690"/>
                <a:gd name="T69" fmla="*/ 719 h 1042"/>
                <a:gd name="T70" fmla="*/ 219 w 690"/>
                <a:gd name="T71" fmla="*/ 692 h 1042"/>
                <a:gd name="T72" fmla="*/ 109 w 690"/>
                <a:gd name="T73" fmla="*/ 620 h 1042"/>
                <a:gd name="T74" fmla="*/ 30 w 690"/>
                <a:gd name="T75" fmla="*/ 507 h 1042"/>
                <a:gd name="T76" fmla="*/ 0 w 690"/>
                <a:gd name="T77" fmla="*/ 359 h 1042"/>
                <a:gd name="T78" fmla="*/ 32 w 690"/>
                <a:gd name="T79" fmla="*/ 211 h 1042"/>
                <a:gd name="T80" fmla="*/ 117 w 690"/>
                <a:gd name="T81" fmla="*/ 90 h 1042"/>
                <a:gd name="T82" fmla="*/ 245 w 690"/>
                <a:gd name="T83" fmla="*/ 16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0" h="1042">
                  <a:moveTo>
                    <a:pt x="359" y="140"/>
                  </a:moveTo>
                  <a:lnTo>
                    <a:pt x="329" y="143"/>
                  </a:lnTo>
                  <a:lnTo>
                    <a:pt x="300" y="151"/>
                  </a:lnTo>
                  <a:lnTo>
                    <a:pt x="271" y="161"/>
                  </a:lnTo>
                  <a:lnTo>
                    <a:pt x="245" y="179"/>
                  </a:lnTo>
                  <a:lnTo>
                    <a:pt x="221" y="199"/>
                  </a:lnTo>
                  <a:lnTo>
                    <a:pt x="200" y="224"/>
                  </a:lnTo>
                  <a:lnTo>
                    <a:pt x="183" y="252"/>
                  </a:lnTo>
                  <a:lnTo>
                    <a:pt x="169" y="285"/>
                  </a:lnTo>
                  <a:lnTo>
                    <a:pt x="161" y="321"/>
                  </a:lnTo>
                  <a:lnTo>
                    <a:pt x="159" y="361"/>
                  </a:lnTo>
                  <a:lnTo>
                    <a:pt x="161" y="399"/>
                  </a:lnTo>
                  <a:lnTo>
                    <a:pt x="169" y="435"/>
                  </a:lnTo>
                  <a:lnTo>
                    <a:pt x="181" y="465"/>
                  </a:lnTo>
                  <a:lnTo>
                    <a:pt x="199" y="495"/>
                  </a:lnTo>
                  <a:lnTo>
                    <a:pt x="219" y="519"/>
                  </a:lnTo>
                  <a:lnTo>
                    <a:pt x="243" y="539"/>
                  </a:lnTo>
                  <a:lnTo>
                    <a:pt x="269" y="556"/>
                  </a:lnTo>
                  <a:lnTo>
                    <a:pt x="297" y="568"/>
                  </a:lnTo>
                  <a:lnTo>
                    <a:pt x="327" y="575"/>
                  </a:lnTo>
                  <a:lnTo>
                    <a:pt x="358" y="578"/>
                  </a:lnTo>
                  <a:lnTo>
                    <a:pt x="387" y="575"/>
                  </a:lnTo>
                  <a:lnTo>
                    <a:pt x="415" y="568"/>
                  </a:lnTo>
                  <a:lnTo>
                    <a:pt x="442" y="556"/>
                  </a:lnTo>
                  <a:lnTo>
                    <a:pt x="468" y="542"/>
                  </a:lnTo>
                  <a:lnTo>
                    <a:pt x="491" y="522"/>
                  </a:lnTo>
                  <a:lnTo>
                    <a:pt x="511" y="496"/>
                  </a:lnTo>
                  <a:lnTo>
                    <a:pt x="528" y="468"/>
                  </a:lnTo>
                  <a:lnTo>
                    <a:pt x="540" y="436"/>
                  </a:lnTo>
                  <a:lnTo>
                    <a:pt x="548" y="400"/>
                  </a:lnTo>
                  <a:lnTo>
                    <a:pt x="551" y="360"/>
                  </a:lnTo>
                  <a:lnTo>
                    <a:pt x="548" y="319"/>
                  </a:lnTo>
                  <a:lnTo>
                    <a:pt x="540" y="284"/>
                  </a:lnTo>
                  <a:lnTo>
                    <a:pt x="528" y="251"/>
                  </a:lnTo>
                  <a:lnTo>
                    <a:pt x="511" y="223"/>
                  </a:lnTo>
                  <a:lnTo>
                    <a:pt x="491" y="199"/>
                  </a:lnTo>
                  <a:lnTo>
                    <a:pt x="468" y="177"/>
                  </a:lnTo>
                  <a:lnTo>
                    <a:pt x="443" y="161"/>
                  </a:lnTo>
                  <a:lnTo>
                    <a:pt x="416" y="149"/>
                  </a:lnTo>
                  <a:lnTo>
                    <a:pt x="388" y="143"/>
                  </a:lnTo>
                  <a:lnTo>
                    <a:pt x="359" y="140"/>
                  </a:lnTo>
                  <a:lnTo>
                    <a:pt x="359" y="140"/>
                  </a:lnTo>
                  <a:close/>
                  <a:moveTo>
                    <a:pt x="346" y="0"/>
                  </a:moveTo>
                  <a:lnTo>
                    <a:pt x="346" y="0"/>
                  </a:lnTo>
                  <a:lnTo>
                    <a:pt x="386" y="2"/>
                  </a:lnTo>
                  <a:lnTo>
                    <a:pt x="423" y="9"/>
                  </a:lnTo>
                  <a:lnTo>
                    <a:pt x="456" y="22"/>
                  </a:lnTo>
                  <a:lnTo>
                    <a:pt x="487" y="38"/>
                  </a:lnTo>
                  <a:lnTo>
                    <a:pt x="515" y="58"/>
                  </a:lnTo>
                  <a:lnTo>
                    <a:pt x="539" y="81"/>
                  </a:lnTo>
                  <a:lnTo>
                    <a:pt x="539" y="21"/>
                  </a:lnTo>
                  <a:lnTo>
                    <a:pt x="690" y="21"/>
                  </a:lnTo>
                  <a:lnTo>
                    <a:pt x="690" y="667"/>
                  </a:lnTo>
                  <a:lnTo>
                    <a:pt x="687" y="723"/>
                  </a:lnTo>
                  <a:lnTo>
                    <a:pt x="681" y="775"/>
                  </a:lnTo>
                  <a:lnTo>
                    <a:pt x="669" y="822"/>
                  </a:lnTo>
                  <a:lnTo>
                    <a:pt x="651" y="865"/>
                  </a:lnTo>
                  <a:lnTo>
                    <a:pt x="631" y="902"/>
                  </a:lnTo>
                  <a:lnTo>
                    <a:pt x="607" y="935"/>
                  </a:lnTo>
                  <a:lnTo>
                    <a:pt x="579" y="963"/>
                  </a:lnTo>
                  <a:lnTo>
                    <a:pt x="547" y="987"/>
                  </a:lnTo>
                  <a:lnTo>
                    <a:pt x="514" y="1007"/>
                  </a:lnTo>
                  <a:lnTo>
                    <a:pt x="476" y="1023"/>
                  </a:lnTo>
                  <a:lnTo>
                    <a:pt x="436" y="1034"/>
                  </a:lnTo>
                  <a:lnTo>
                    <a:pt x="395" y="1041"/>
                  </a:lnTo>
                  <a:lnTo>
                    <a:pt x="351" y="1042"/>
                  </a:lnTo>
                  <a:lnTo>
                    <a:pt x="305" y="1039"/>
                  </a:lnTo>
                  <a:lnTo>
                    <a:pt x="263" y="1033"/>
                  </a:lnTo>
                  <a:lnTo>
                    <a:pt x="224" y="1021"/>
                  </a:lnTo>
                  <a:lnTo>
                    <a:pt x="189" y="1005"/>
                  </a:lnTo>
                  <a:lnTo>
                    <a:pt x="157" y="986"/>
                  </a:lnTo>
                  <a:lnTo>
                    <a:pt x="128" y="965"/>
                  </a:lnTo>
                  <a:lnTo>
                    <a:pt x="103" y="939"/>
                  </a:lnTo>
                  <a:lnTo>
                    <a:pt x="80" y="914"/>
                  </a:lnTo>
                  <a:lnTo>
                    <a:pt x="60" y="887"/>
                  </a:lnTo>
                  <a:lnTo>
                    <a:pt x="42" y="859"/>
                  </a:lnTo>
                  <a:lnTo>
                    <a:pt x="28" y="830"/>
                  </a:lnTo>
                  <a:lnTo>
                    <a:pt x="167" y="772"/>
                  </a:lnTo>
                  <a:lnTo>
                    <a:pt x="173" y="790"/>
                  </a:lnTo>
                  <a:lnTo>
                    <a:pt x="184" y="807"/>
                  </a:lnTo>
                  <a:lnTo>
                    <a:pt x="197" y="826"/>
                  </a:lnTo>
                  <a:lnTo>
                    <a:pt x="215" y="844"/>
                  </a:lnTo>
                  <a:lnTo>
                    <a:pt x="235" y="863"/>
                  </a:lnTo>
                  <a:lnTo>
                    <a:pt x="257" y="878"/>
                  </a:lnTo>
                  <a:lnTo>
                    <a:pt x="285" y="890"/>
                  </a:lnTo>
                  <a:lnTo>
                    <a:pt x="316" y="898"/>
                  </a:lnTo>
                  <a:lnTo>
                    <a:pt x="351" y="901"/>
                  </a:lnTo>
                  <a:lnTo>
                    <a:pt x="387" y="898"/>
                  </a:lnTo>
                  <a:lnTo>
                    <a:pt x="420" y="890"/>
                  </a:lnTo>
                  <a:lnTo>
                    <a:pt x="450" y="877"/>
                  </a:lnTo>
                  <a:lnTo>
                    <a:pt x="476" y="859"/>
                  </a:lnTo>
                  <a:lnTo>
                    <a:pt x="498" y="836"/>
                  </a:lnTo>
                  <a:lnTo>
                    <a:pt x="516" y="808"/>
                  </a:lnTo>
                  <a:lnTo>
                    <a:pt x="528" y="778"/>
                  </a:lnTo>
                  <a:lnTo>
                    <a:pt x="536" y="742"/>
                  </a:lnTo>
                  <a:lnTo>
                    <a:pt x="539" y="702"/>
                  </a:lnTo>
                  <a:lnTo>
                    <a:pt x="539" y="631"/>
                  </a:lnTo>
                  <a:lnTo>
                    <a:pt x="523" y="648"/>
                  </a:lnTo>
                  <a:lnTo>
                    <a:pt x="506" y="664"/>
                  </a:lnTo>
                  <a:lnTo>
                    <a:pt x="487" y="679"/>
                  </a:lnTo>
                  <a:lnTo>
                    <a:pt x="464" y="692"/>
                  </a:lnTo>
                  <a:lnTo>
                    <a:pt x="439" y="703"/>
                  </a:lnTo>
                  <a:lnTo>
                    <a:pt x="411" y="711"/>
                  </a:lnTo>
                  <a:lnTo>
                    <a:pt x="379" y="716"/>
                  </a:lnTo>
                  <a:lnTo>
                    <a:pt x="341" y="719"/>
                  </a:lnTo>
                  <a:lnTo>
                    <a:pt x="300" y="716"/>
                  </a:lnTo>
                  <a:lnTo>
                    <a:pt x="259" y="707"/>
                  </a:lnTo>
                  <a:lnTo>
                    <a:pt x="219" y="692"/>
                  </a:lnTo>
                  <a:lnTo>
                    <a:pt x="180" y="674"/>
                  </a:lnTo>
                  <a:lnTo>
                    <a:pt x="143" y="650"/>
                  </a:lnTo>
                  <a:lnTo>
                    <a:pt x="109" y="620"/>
                  </a:lnTo>
                  <a:lnTo>
                    <a:pt x="78" y="586"/>
                  </a:lnTo>
                  <a:lnTo>
                    <a:pt x="52" y="548"/>
                  </a:lnTo>
                  <a:lnTo>
                    <a:pt x="30" y="507"/>
                  </a:lnTo>
                  <a:lnTo>
                    <a:pt x="14" y="460"/>
                  </a:lnTo>
                  <a:lnTo>
                    <a:pt x="4" y="411"/>
                  </a:lnTo>
                  <a:lnTo>
                    <a:pt x="0" y="359"/>
                  </a:lnTo>
                  <a:lnTo>
                    <a:pt x="4" y="308"/>
                  </a:lnTo>
                  <a:lnTo>
                    <a:pt x="14" y="257"/>
                  </a:lnTo>
                  <a:lnTo>
                    <a:pt x="32" y="211"/>
                  </a:lnTo>
                  <a:lnTo>
                    <a:pt x="54" y="167"/>
                  </a:lnTo>
                  <a:lnTo>
                    <a:pt x="84" y="126"/>
                  </a:lnTo>
                  <a:lnTo>
                    <a:pt x="117" y="90"/>
                  </a:lnTo>
                  <a:lnTo>
                    <a:pt x="156" y="60"/>
                  </a:lnTo>
                  <a:lnTo>
                    <a:pt x="199" y="34"/>
                  </a:lnTo>
                  <a:lnTo>
                    <a:pt x="245" y="16"/>
                  </a:lnTo>
                  <a:lnTo>
                    <a:pt x="293" y="4"/>
                  </a:lnTo>
                  <a:lnTo>
                    <a:pt x="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noEditPoints="1"/>
            </p:cNvSpPr>
            <p:nvPr/>
          </p:nvSpPr>
          <p:spPr bwMode="auto">
            <a:xfrm>
              <a:off x="5391150" y="5511800"/>
              <a:ext cx="523875" cy="573088"/>
            </a:xfrm>
            <a:custGeom>
              <a:avLst/>
              <a:gdLst>
                <a:gd name="T0" fmla="*/ 309 w 661"/>
                <a:gd name="T1" fmla="*/ 143 h 721"/>
                <a:gd name="T2" fmla="*/ 244 w 661"/>
                <a:gd name="T3" fmla="*/ 170 h 721"/>
                <a:gd name="T4" fmla="*/ 192 w 661"/>
                <a:gd name="T5" fmla="*/ 219 h 721"/>
                <a:gd name="T6" fmla="*/ 160 w 661"/>
                <a:gd name="T7" fmla="*/ 282 h 721"/>
                <a:gd name="T8" fmla="*/ 154 w 661"/>
                <a:gd name="T9" fmla="*/ 350 h 721"/>
                <a:gd name="T10" fmla="*/ 463 w 661"/>
                <a:gd name="T11" fmla="*/ 195 h 721"/>
                <a:gd name="T12" fmla="*/ 426 w 661"/>
                <a:gd name="T13" fmla="*/ 162 h 721"/>
                <a:gd name="T14" fmla="*/ 374 w 661"/>
                <a:gd name="T15" fmla="*/ 142 h 721"/>
                <a:gd name="T16" fmla="*/ 337 w 661"/>
                <a:gd name="T17" fmla="*/ 0 h 721"/>
                <a:gd name="T18" fmla="*/ 383 w 661"/>
                <a:gd name="T19" fmla="*/ 4 h 721"/>
                <a:gd name="T20" fmla="*/ 467 w 661"/>
                <a:gd name="T21" fmla="*/ 30 h 721"/>
                <a:gd name="T22" fmla="*/ 539 w 661"/>
                <a:gd name="T23" fmla="*/ 76 h 721"/>
                <a:gd name="T24" fmla="*/ 596 w 661"/>
                <a:gd name="T25" fmla="*/ 138 h 721"/>
                <a:gd name="T26" fmla="*/ 636 w 661"/>
                <a:gd name="T27" fmla="*/ 211 h 721"/>
                <a:gd name="T28" fmla="*/ 178 w 661"/>
                <a:gd name="T29" fmla="*/ 470 h 721"/>
                <a:gd name="T30" fmla="*/ 203 w 661"/>
                <a:gd name="T31" fmla="*/ 510 h 721"/>
                <a:gd name="T32" fmla="*/ 239 w 661"/>
                <a:gd name="T33" fmla="*/ 545 h 721"/>
                <a:gd name="T34" fmla="*/ 288 w 661"/>
                <a:gd name="T35" fmla="*/ 569 h 721"/>
                <a:gd name="T36" fmla="*/ 354 w 661"/>
                <a:gd name="T37" fmla="*/ 580 h 721"/>
                <a:gd name="T38" fmla="*/ 423 w 661"/>
                <a:gd name="T39" fmla="*/ 568 h 721"/>
                <a:gd name="T40" fmla="*/ 477 w 661"/>
                <a:gd name="T41" fmla="*/ 540 h 721"/>
                <a:gd name="T42" fmla="*/ 515 w 661"/>
                <a:gd name="T43" fmla="*/ 501 h 721"/>
                <a:gd name="T44" fmla="*/ 656 w 661"/>
                <a:gd name="T45" fmla="*/ 562 h 721"/>
                <a:gd name="T46" fmla="*/ 613 w 661"/>
                <a:gd name="T47" fmla="*/ 613 h 721"/>
                <a:gd name="T48" fmla="*/ 557 w 661"/>
                <a:gd name="T49" fmla="*/ 660 h 721"/>
                <a:gd name="T50" fmla="*/ 487 w 661"/>
                <a:gd name="T51" fmla="*/ 696 h 721"/>
                <a:gd name="T52" fmla="*/ 402 w 661"/>
                <a:gd name="T53" fmla="*/ 717 h 721"/>
                <a:gd name="T54" fmla="*/ 313 w 661"/>
                <a:gd name="T55" fmla="*/ 718 h 721"/>
                <a:gd name="T56" fmla="*/ 231 w 661"/>
                <a:gd name="T57" fmla="*/ 700 h 721"/>
                <a:gd name="T58" fmla="*/ 158 w 661"/>
                <a:gd name="T59" fmla="*/ 664 h 721"/>
                <a:gd name="T60" fmla="*/ 94 w 661"/>
                <a:gd name="T61" fmla="*/ 610 h 721"/>
                <a:gd name="T62" fmla="*/ 44 w 661"/>
                <a:gd name="T63" fmla="*/ 541 h 721"/>
                <a:gd name="T64" fmla="*/ 12 w 661"/>
                <a:gd name="T65" fmla="*/ 458 h 721"/>
                <a:gd name="T66" fmla="*/ 0 w 661"/>
                <a:gd name="T67" fmla="*/ 359 h 721"/>
                <a:gd name="T68" fmla="*/ 13 w 661"/>
                <a:gd name="T69" fmla="*/ 259 h 721"/>
                <a:gd name="T70" fmla="*/ 47 w 661"/>
                <a:gd name="T71" fmla="*/ 171 h 721"/>
                <a:gd name="T72" fmla="*/ 100 w 661"/>
                <a:gd name="T73" fmla="*/ 99 h 721"/>
                <a:gd name="T74" fmla="*/ 168 w 661"/>
                <a:gd name="T75" fmla="*/ 46 h 721"/>
                <a:gd name="T76" fmla="*/ 248 w 661"/>
                <a:gd name="T77" fmla="*/ 12 h 721"/>
                <a:gd name="T78" fmla="*/ 337 w 661"/>
                <a:gd name="T79"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1" h="721">
                  <a:moveTo>
                    <a:pt x="342" y="139"/>
                  </a:moveTo>
                  <a:lnTo>
                    <a:pt x="309" y="143"/>
                  </a:lnTo>
                  <a:lnTo>
                    <a:pt x="275" y="154"/>
                  </a:lnTo>
                  <a:lnTo>
                    <a:pt x="244" y="170"/>
                  </a:lnTo>
                  <a:lnTo>
                    <a:pt x="216" y="193"/>
                  </a:lnTo>
                  <a:lnTo>
                    <a:pt x="192" y="219"/>
                  </a:lnTo>
                  <a:lnTo>
                    <a:pt x="174" y="249"/>
                  </a:lnTo>
                  <a:lnTo>
                    <a:pt x="160" y="282"/>
                  </a:lnTo>
                  <a:lnTo>
                    <a:pt x="152" y="315"/>
                  </a:lnTo>
                  <a:lnTo>
                    <a:pt x="154" y="350"/>
                  </a:lnTo>
                  <a:lnTo>
                    <a:pt x="475" y="215"/>
                  </a:lnTo>
                  <a:lnTo>
                    <a:pt x="463" y="195"/>
                  </a:lnTo>
                  <a:lnTo>
                    <a:pt x="447" y="177"/>
                  </a:lnTo>
                  <a:lnTo>
                    <a:pt x="426" y="162"/>
                  </a:lnTo>
                  <a:lnTo>
                    <a:pt x="402" y="150"/>
                  </a:lnTo>
                  <a:lnTo>
                    <a:pt x="374" y="142"/>
                  </a:lnTo>
                  <a:lnTo>
                    <a:pt x="342" y="139"/>
                  </a:lnTo>
                  <a:close/>
                  <a:moveTo>
                    <a:pt x="337" y="0"/>
                  </a:moveTo>
                  <a:lnTo>
                    <a:pt x="337" y="0"/>
                  </a:lnTo>
                  <a:lnTo>
                    <a:pt x="383" y="4"/>
                  </a:lnTo>
                  <a:lnTo>
                    <a:pt x="427" y="14"/>
                  </a:lnTo>
                  <a:lnTo>
                    <a:pt x="467" y="30"/>
                  </a:lnTo>
                  <a:lnTo>
                    <a:pt x="505" y="51"/>
                  </a:lnTo>
                  <a:lnTo>
                    <a:pt x="539" y="76"/>
                  </a:lnTo>
                  <a:lnTo>
                    <a:pt x="569" y="106"/>
                  </a:lnTo>
                  <a:lnTo>
                    <a:pt x="596" y="138"/>
                  </a:lnTo>
                  <a:lnTo>
                    <a:pt x="618" y="174"/>
                  </a:lnTo>
                  <a:lnTo>
                    <a:pt x="636" y="211"/>
                  </a:lnTo>
                  <a:lnTo>
                    <a:pt x="661" y="270"/>
                  </a:lnTo>
                  <a:lnTo>
                    <a:pt x="178" y="470"/>
                  </a:lnTo>
                  <a:lnTo>
                    <a:pt x="190" y="490"/>
                  </a:lnTo>
                  <a:lnTo>
                    <a:pt x="203" y="510"/>
                  </a:lnTo>
                  <a:lnTo>
                    <a:pt x="220" y="528"/>
                  </a:lnTo>
                  <a:lnTo>
                    <a:pt x="239" y="545"/>
                  </a:lnTo>
                  <a:lnTo>
                    <a:pt x="262" y="558"/>
                  </a:lnTo>
                  <a:lnTo>
                    <a:pt x="288" y="569"/>
                  </a:lnTo>
                  <a:lnTo>
                    <a:pt x="319" y="577"/>
                  </a:lnTo>
                  <a:lnTo>
                    <a:pt x="354" y="580"/>
                  </a:lnTo>
                  <a:lnTo>
                    <a:pt x="391" y="576"/>
                  </a:lnTo>
                  <a:lnTo>
                    <a:pt x="423" y="568"/>
                  </a:lnTo>
                  <a:lnTo>
                    <a:pt x="451" y="556"/>
                  </a:lnTo>
                  <a:lnTo>
                    <a:pt x="477" y="540"/>
                  </a:lnTo>
                  <a:lnTo>
                    <a:pt x="498" y="521"/>
                  </a:lnTo>
                  <a:lnTo>
                    <a:pt x="515" y="501"/>
                  </a:lnTo>
                  <a:lnTo>
                    <a:pt x="531" y="479"/>
                  </a:lnTo>
                  <a:lnTo>
                    <a:pt x="656" y="562"/>
                  </a:lnTo>
                  <a:lnTo>
                    <a:pt x="636" y="588"/>
                  </a:lnTo>
                  <a:lnTo>
                    <a:pt x="613" y="613"/>
                  </a:lnTo>
                  <a:lnTo>
                    <a:pt x="586" y="637"/>
                  </a:lnTo>
                  <a:lnTo>
                    <a:pt x="557" y="660"/>
                  </a:lnTo>
                  <a:lnTo>
                    <a:pt x="523" y="680"/>
                  </a:lnTo>
                  <a:lnTo>
                    <a:pt x="487" y="696"/>
                  </a:lnTo>
                  <a:lnTo>
                    <a:pt x="447" y="709"/>
                  </a:lnTo>
                  <a:lnTo>
                    <a:pt x="402" y="717"/>
                  </a:lnTo>
                  <a:lnTo>
                    <a:pt x="354" y="721"/>
                  </a:lnTo>
                  <a:lnTo>
                    <a:pt x="313" y="718"/>
                  </a:lnTo>
                  <a:lnTo>
                    <a:pt x="271" y="712"/>
                  </a:lnTo>
                  <a:lnTo>
                    <a:pt x="231" y="700"/>
                  </a:lnTo>
                  <a:lnTo>
                    <a:pt x="194" y="684"/>
                  </a:lnTo>
                  <a:lnTo>
                    <a:pt x="158" y="664"/>
                  </a:lnTo>
                  <a:lnTo>
                    <a:pt x="124" y="638"/>
                  </a:lnTo>
                  <a:lnTo>
                    <a:pt x="94" y="610"/>
                  </a:lnTo>
                  <a:lnTo>
                    <a:pt x="67" y="578"/>
                  </a:lnTo>
                  <a:lnTo>
                    <a:pt x="44" y="541"/>
                  </a:lnTo>
                  <a:lnTo>
                    <a:pt x="25" y="501"/>
                  </a:lnTo>
                  <a:lnTo>
                    <a:pt x="12" y="458"/>
                  </a:lnTo>
                  <a:lnTo>
                    <a:pt x="4" y="410"/>
                  </a:lnTo>
                  <a:lnTo>
                    <a:pt x="0" y="359"/>
                  </a:lnTo>
                  <a:lnTo>
                    <a:pt x="4" y="307"/>
                  </a:lnTo>
                  <a:lnTo>
                    <a:pt x="13" y="259"/>
                  </a:lnTo>
                  <a:lnTo>
                    <a:pt x="27" y="213"/>
                  </a:lnTo>
                  <a:lnTo>
                    <a:pt x="47" y="171"/>
                  </a:lnTo>
                  <a:lnTo>
                    <a:pt x="71" y="134"/>
                  </a:lnTo>
                  <a:lnTo>
                    <a:pt x="100" y="99"/>
                  </a:lnTo>
                  <a:lnTo>
                    <a:pt x="132" y="70"/>
                  </a:lnTo>
                  <a:lnTo>
                    <a:pt x="168" y="46"/>
                  </a:lnTo>
                  <a:lnTo>
                    <a:pt x="207" y="26"/>
                  </a:lnTo>
                  <a:lnTo>
                    <a:pt x="248" y="12"/>
                  </a:lnTo>
                  <a:lnTo>
                    <a:pt x="291" y="3"/>
                  </a:lnTo>
                  <a:lnTo>
                    <a:pt x="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11"/>
            <p:cNvSpPr>
              <a:spLocks noChangeArrowheads="1"/>
            </p:cNvSpPr>
            <p:nvPr/>
          </p:nvSpPr>
          <p:spPr bwMode="auto">
            <a:xfrm>
              <a:off x="5208588" y="5224463"/>
              <a:ext cx="125412" cy="8429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p:nvGrpSpPr>
        <p:grpSpPr>
          <a:xfrm>
            <a:off x="3513758" y="6469211"/>
            <a:ext cx="608109" cy="148403"/>
            <a:chOff x="2724150" y="5838825"/>
            <a:chExt cx="1131888" cy="276226"/>
          </a:xfrm>
          <a:solidFill>
            <a:schemeClr val="bg1"/>
          </a:solidFill>
        </p:grpSpPr>
        <p:sp>
          <p:nvSpPr>
            <p:cNvPr id="53" name="Freeform 34"/>
            <p:cNvSpPr>
              <a:spLocks noEditPoints="1"/>
            </p:cNvSpPr>
            <p:nvPr/>
          </p:nvSpPr>
          <p:spPr bwMode="auto">
            <a:xfrm>
              <a:off x="3819525" y="6078538"/>
              <a:ext cx="36513" cy="36513"/>
            </a:xfrm>
            <a:custGeom>
              <a:avLst/>
              <a:gdLst>
                <a:gd name="T0" fmla="*/ 12 w 23"/>
                <a:gd name="T1" fmla="*/ 1 h 23"/>
                <a:gd name="T2" fmla="*/ 8 w 23"/>
                <a:gd name="T3" fmla="*/ 2 h 23"/>
                <a:gd name="T4" fmla="*/ 4 w 23"/>
                <a:gd name="T5" fmla="*/ 4 h 23"/>
                <a:gd name="T6" fmla="*/ 3 w 23"/>
                <a:gd name="T7" fmla="*/ 8 h 23"/>
                <a:gd name="T8" fmla="*/ 1 w 23"/>
                <a:gd name="T9" fmla="*/ 11 h 23"/>
                <a:gd name="T10" fmla="*/ 3 w 23"/>
                <a:gd name="T11" fmla="*/ 15 h 23"/>
                <a:gd name="T12" fmla="*/ 4 w 23"/>
                <a:gd name="T13" fmla="*/ 19 h 23"/>
                <a:gd name="T14" fmla="*/ 8 w 23"/>
                <a:gd name="T15" fmla="*/ 22 h 23"/>
                <a:gd name="T16" fmla="*/ 12 w 23"/>
                <a:gd name="T17" fmla="*/ 22 h 23"/>
                <a:gd name="T18" fmla="*/ 15 w 23"/>
                <a:gd name="T19" fmla="*/ 22 h 23"/>
                <a:gd name="T20" fmla="*/ 19 w 23"/>
                <a:gd name="T21" fmla="*/ 19 h 23"/>
                <a:gd name="T22" fmla="*/ 22 w 23"/>
                <a:gd name="T23" fmla="*/ 15 h 23"/>
                <a:gd name="T24" fmla="*/ 22 w 23"/>
                <a:gd name="T25" fmla="*/ 11 h 23"/>
                <a:gd name="T26" fmla="*/ 22 w 23"/>
                <a:gd name="T27" fmla="*/ 8 h 23"/>
                <a:gd name="T28" fmla="*/ 19 w 23"/>
                <a:gd name="T29" fmla="*/ 4 h 23"/>
                <a:gd name="T30" fmla="*/ 15 w 23"/>
                <a:gd name="T31" fmla="*/ 2 h 23"/>
                <a:gd name="T32" fmla="*/ 12 w 23"/>
                <a:gd name="T33" fmla="*/ 1 h 23"/>
                <a:gd name="T34" fmla="*/ 12 w 23"/>
                <a:gd name="T35" fmla="*/ 0 h 23"/>
                <a:gd name="T36" fmla="*/ 17 w 23"/>
                <a:gd name="T37" fmla="*/ 1 h 23"/>
                <a:gd name="T38" fmla="*/ 21 w 23"/>
                <a:gd name="T39" fmla="*/ 4 h 23"/>
                <a:gd name="T40" fmla="*/ 23 w 23"/>
                <a:gd name="T41" fmla="*/ 8 h 23"/>
                <a:gd name="T42" fmla="*/ 23 w 23"/>
                <a:gd name="T43" fmla="*/ 11 h 23"/>
                <a:gd name="T44" fmla="*/ 23 w 23"/>
                <a:gd name="T45" fmla="*/ 17 h 23"/>
                <a:gd name="T46" fmla="*/ 21 w 23"/>
                <a:gd name="T47" fmla="*/ 20 h 23"/>
                <a:gd name="T48" fmla="*/ 17 w 23"/>
                <a:gd name="T49" fmla="*/ 23 h 23"/>
                <a:gd name="T50" fmla="*/ 12 w 23"/>
                <a:gd name="T51" fmla="*/ 23 h 23"/>
                <a:gd name="T52" fmla="*/ 8 w 23"/>
                <a:gd name="T53" fmla="*/ 23 h 23"/>
                <a:gd name="T54" fmla="*/ 4 w 23"/>
                <a:gd name="T55" fmla="*/ 20 h 23"/>
                <a:gd name="T56" fmla="*/ 1 w 23"/>
                <a:gd name="T57" fmla="*/ 17 h 23"/>
                <a:gd name="T58" fmla="*/ 0 w 23"/>
                <a:gd name="T59" fmla="*/ 11 h 23"/>
                <a:gd name="T60" fmla="*/ 1 w 23"/>
                <a:gd name="T61" fmla="*/ 8 h 23"/>
                <a:gd name="T62" fmla="*/ 4 w 23"/>
                <a:gd name="T63" fmla="*/ 4 h 23"/>
                <a:gd name="T64" fmla="*/ 8 w 23"/>
                <a:gd name="T65" fmla="*/ 1 h 23"/>
                <a:gd name="T66" fmla="*/ 12 w 23"/>
                <a:gd name="T6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3">
                  <a:moveTo>
                    <a:pt x="12" y="1"/>
                  </a:moveTo>
                  <a:lnTo>
                    <a:pt x="8" y="2"/>
                  </a:lnTo>
                  <a:lnTo>
                    <a:pt x="4" y="4"/>
                  </a:lnTo>
                  <a:lnTo>
                    <a:pt x="3" y="8"/>
                  </a:lnTo>
                  <a:lnTo>
                    <a:pt x="1" y="11"/>
                  </a:lnTo>
                  <a:lnTo>
                    <a:pt x="3" y="15"/>
                  </a:lnTo>
                  <a:lnTo>
                    <a:pt x="4" y="19"/>
                  </a:lnTo>
                  <a:lnTo>
                    <a:pt x="8" y="22"/>
                  </a:lnTo>
                  <a:lnTo>
                    <a:pt x="12" y="22"/>
                  </a:lnTo>
                  <a:lnTo>
                    <a:pt x="15" y="22"/>
                  </a:lnTo>
                  <a:lnTo>
                    <a:pt x="19" y="19"/>
                  </a:lnTo>
                  <a:lnTo>
                    <a:pt x="22" y="15"/>
                  </a:lnTo>
                  <a:lnTo>
                    <a:pt x="22" y="11"/>
                  </a:lnTo>
                  <a:lnTo>
                    <a:pt x="22" y="8"/>
                  </a:lnTo>
                  <a:lnTo>
                    <a:pt x="19" y="4"/>
                  </a:lnTo>
                  <a:lnTo>
                    <a:pt x="15" y="2"/>
                  </a:lnTo>
                  <a:lnTo>
                    <a:pt x="12" y="1"/>
                  </a:lnTo>
                  <a:close/>
                  <a:moveTo>
                    <a:pt x="12" y="0"/>
                  </a:moveTo>
                  <a:lnTo>
                    <a:pt x="17" y="1"/>
                  </a:lnTo>
                  <a:lnTo>
                    <a:pt x="21" y="4"/>
                  </a:lnTo>
                  <a:lnTo>
                    <a:pt x="23" y="8"/>
                  </a:lnTo>
                  <a:lnTo>
                    <a:pt x="23" y="11"/>
                  </a:lnTo>
                  <a:lnTo>
                    <a:pt x="23" y="17"/>
                  </a:lnTo>
                  <a:lnTo>
                    <a:pt x="21" y="20"/>
                  </a:lnTo>
                  <a:lnTo>
                    <a:pt x="17" y="23"/>
                  </a:lnTo>
                  <a:lnTo>
                    <a:pt x="12" y="23"/>
                  </a:lnTo>
                  <a:lnTo>
                    <a:pt x="8" y="23"/>
                  </a:lnTo>
                  <a:lnTo>
                    <a:pt x="4" y="20"/>
                  </a:lnTo>
                  <a:lnTo>
                    <a:pt x="1" y="17"/>
                  </a:lnTo>
                  <a:lnTo>
                    <a:pt x="0" y="11"/>
                  </a:lnTo>
                  <a:lnTo>
                    <a:pt x="1" y="8"/>
                  </a:lnTo>
                  <a:lnTo>
                    <a:pt x="4" y="4"/>
                  </a:lnTo>
                  <a:lnTo>
                    <a:pt x="8"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832225" y="6086475"/>
              <a:ext cx="14288" cy="20638"/>
            </a:xfrm>
            <a:custGeom>
              <a:avLst/>
              <a:gdLst>
                <a:gd name="T0" fmla="*/ 1 w 9"/>
                <a:gd name="T1" fmla="*/ 3 h 13"/>
                <a:gd name="T2" fmla="*/ 1 w 9"/>
                <a:gd name="T3" fmla="*/ 6 h 13"/>
                <a:gd name="T4" fmla="*/ 4 w 9"/>
                <a:gd name="T5" fmla="*/ 6 h 13"/>
                <a:gd name="T6" fmla="*/ 5 w 9"/>
                <a:gd name="T7" fmla="*/ 6 h 13"/>
                <a:gd name="T8" fmla="*/ 6 w 9"/>
                <a:gd name="T9" fmla="*/ 5 h 13"/>
                <a:gd name="T10" fmla="*/ 7 w 9"/>
                <a:gd name="T11" fmla="*/ 4 h 13"/>
                <a:gd name="T12" fmla="*/ 6 w 9"/>
                <a:gd name="T13" fmla="*/ 3 h 13"/>
                <a:gd name="T14" fmla="*/ 5 w 9"/>
                <a:gd name="T15" fmla="*/ 3 h 13"/>
                <a:gd name="T16" fmla="*/ 4 w 9"/>
                <a:gd name="T17" fmla="*/ 3 h 13"/>
                <a:gd name="T18" fmla="*/ 1 w 9"/>
                <a:gd name="T19" fmla="*/ 3 h 13"/>
                <a:gd name="T20" fmla="*/ 0 w 9"/>
                <a:gd name="T21" fmla="*/ 0 h 13"/>
                <a:gd name="T22" fmla="*/ 5 w 9"/>
                <a:gd name="T23" fmla="*/ 0 h 13"/>
                <a:gd name="T24" fmla="*/ 7 w 9"/>
                <a:gd name="T25" fmla="*/ 1 h 13"/>
                <a:gd name="T26" fmla="*/ 9 w 9"/>
                <a:gd name="T27" fmla="*/ 3 h 13"/>
                <a:gd name="T28" fmla="*/ 9 w 9"/>
                <a:gd name="T29" fmla="*/ 4 h 13"/>
                <a:gd name="T30" fmla="*/ 9 w 9"/>
                <a:gd name="T31" fmla="*/ 4 h 13"/>
                <a:gd name="T32" fmla="*/ 9 w 9"/>
                <a:gd name="T33" fmla="*/ 6 h 13"/>
                <a:gd name="T34" fmla="*/ 7 w 9"/>
                <a:gd name="T35" fmla="*/ 8 h 13"/>
                <a:gd name="T36" fmla="*/ 6 w 9"/>
                <a:gd name="T37" fmla="*/ 8 h 13"/>
                <a:gd name="T38" fmla="*/ 5 w 9"/>
                <a:gd name="T39" fmla="*/ 8 h 13"/>
                <a:gd name="T40" fmla="*/ 9 w 9"/>
                <a:gd name="T41" fmla="*/ 13 h 13"/>
                <a:gd name="T42" fmla="*/ 7 w 9"/>
                <a:gd name="T43" fmla="*/ 13 h 13"/>
                <a:gd name="T44" fmla="*/ 4 w 9"/>
                <a:gd name="T45" fmla="*/ 8 h 13"/>
                <a:gd name="T46" fmla="*/ 4 w 9"/>
                <a:gd name="T47" fmla="*/ 8 h 13"/>
                <a:gd name="T48" fmla="*/ 1 w 9"/>
                <a:gd name="T49" fmla="*/ 8 h 13"/>
                <a:gd name="T50" fmla="*/ 1 w 9"/>
                <a:gd name="T51" fmla="*/ 13 h 13"/>
                <a:gd name="T52" fmla="*/ 0 w 9"/>
                <a:gd name="T53" fmla="*/ 13 h 13"/>
                <a:gd name="T54" fmla="*/ 0 w 9"/>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13">
                  <a:moveTo>
                    <a:pt x="1" y="3"/>
                  </a:moveTo>
                  <a:lnTo>
                    <a:pt x="1" y="6"/>
                  </a:lnTo>
                  <a:lnTo>
                    <a:pt x="4" y="6"/>
                  </a:lnTo>
                  <a:lnTo>
                    <a:pt x="5" y="6"/>
                  </a:lnTo>
                  <a:lnTo>
                    <a:pt x="6" y="5"/>
                  </a:lnTo>
                  <a:lnTo>
                    <a:pt x="7" y="4"/>
                  </a:lnTo>
                  <a:lnTo>
                    <a:pt x="6" y="3"/>
                  </a:lnTo>
                  <a:lnTo>
                    <a:pt x="5" y="3"/>
                  </a:lnTo>
                  <a:lnTo>
                    <a:pt x="4" y="3"/>
                  </a:lnTo>
                  <a:lnTo>
                    <a:pt x="1" y="3"/>
                  </a:lnTo>
                  <a:close/>
                  <a:moveTo>
                    <a:pt x="0" y="0"/>
                  </a:moveTo>
                  <a:lnTo>
                    <a:pt x="5" y="0"/>
                  </a:lnTo>
                  <a:lnTo>
                    <a:pt x="7" y="1"/>
                  </a:lnTo>
                  <a:lnTo>
                    <a:pt x="9" y="3"/>
                  </a:lnTo>
                  <a:lnTo>
                    <a:pt x="9" y="4"/>
                  </a:lnTo>
                  <a:lnTo>
                    <a:pt x="9" y="4"/>
                  </a:lnTo>
                  <a:lnTo>
                    <a:pt x="9" y="6"/>
                  </a:lnTo>
                  <a:lnTo>
                    <a:pt x="7" y="8"/>
                  </a:lnTo>
                  <a:lnTo>
                    <a:pt x="6" y="8"/>
                  </a:lnTo>
                  <a:lnTo>
                    <a:pt x="5" y="8"/>
                  </a:lnTo>
                  <a:lnTo>
                    <a:pt x="9" y="13"/>
                  </a:lnTo>
                  <a:lnTo>
                    <a:pt x="7" y="13"/>
                  </a:lnTo>
                  <a:lnTo>
                    <a:pt x="4" y="8"/>
                  </a:lnTo>
                  <a:lnTo>
                    <a:pt x="4" y="8"/>
                  </a:lnTo>
                  <a:lnTo>
                    <a:pt x="1" y="8"/>
                  </a:lnTo>
                  <a:lnTo>
                    <a:pt x="1" y="13"/>
                  </a:lnTo>
                  <a:lnTo>
                    <a:pt x="0" y="1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36"/>
            <p:cNvSpPr>
              <a:spLocks/>
            </p:cNvSpPr>
            <p:nvPr/>
          </p:nvSpPr>
          <p:spPr bwMode="auto">
            <a:xfrm>
              <a:off x="2724150" y="5880100"/>
              <a:ext cx="120650" cy="193675"/>
            </a:xfrm>
            <a:custGeom>
              <a:avLst/>
              <a:gdLst>
                <a:gd name="T0" fmla="*/ 0 w 76"/>
                <a:gd name="T1" fmla="*/ 0 h 122"/>
                <a:gd name="T2" fmla="*/ 27 w 76"/>
                <a:gd name="T3" fmla="*/ 0 h 122"/>
                <a:gd name="T4" fmla="*/ 27 w 76"/>
                <a:gd name="T5" fmla="*/ 98 h 122"/>
                <a:gd name="T6" fmla="*/ 76 w 76"/>
                <a:gd name="T7" fmla="*/ 98 h 122"/>
                <a:gd name="T8" fmla="*/ 76 w 76"/>
                <a:gd name="T9" fmla="*/ 122 h 122"/>
                <a:gd name="T10" fmla="*/ 0 w 76"/>
                <a:gd name="T11" fmla="*/ 122 h 122"/>
                <a:gd name="T12" fmla="*/ 0 w 76"/>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76" h="122">
                  <a:moveTo>
                    <a:pt x="0" y="0"/>
                  </a:moveTo>
                  <a:lnTo>
                    <a:pt x="27" y="0"/>
                  </a:lnTo>
                  <a:lnTo>
                    <a:pt x="27" y="98"/>
                  </a:lnTo>
                  <a:lnTo>
                    <a:pt x="76" y="98"/>
                  </a:lnTo>
                  <a:lnTo>
                    <a:pt x="76" y="122"/>
                  </a:lnTo>
                  <a:lnTo>
                    <a:pt x="0" y="12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37"/>
            <p:cNvSpPr>
              <a:spLocks noEditPoints="1"/>
            </p:cNvSpPr>
            <p:nvPr/>
          </p:nvSpPr>
          <p:spPr bwMode="auto">
            <a:xfrm>
              <a:off x="2860675" y="5878513"/>
              <a:ext cx="47625" cy="195263"/>
            </a:xfrm>
            <a:custGeom>
              <a:avLst/>
              <a:gdLst>
                <a:gd name="T0" fmla="*/ 2 w 30"/>
                <a:gd name="T1" fmla="*/ 41 h 123"/>
                <a:gd name="T2" fmla="*/ 27 w 30"/>
                <a:gd name="T3" fmla="*/ 41 h 123"/>
                <a:gd name="T4" fmla="*/ 27 w 30"/>
                <a:gd name="T5" fmla="*/ 123 h 123"/>
                <a:gd name="T6" fmla="*/ 2 w 30"/>
                <a:gd name="T7" fmla="*/ 123 h 123"/>
                <a:gd name="T8" fmla="*/ 2 w 30"/>
                <a:gd name="T9" fmla="*/ 41 h 123"/>
                <a:gd name="T10" fmla="*/ 14 w 30"/>
                <a:gd name="T11" fmla="*/ 0 h 123"/>
                <a:gd name="T12" fmla="*/ 20 w 30"/>
                <a:gd name="T13" fmla="*/ 0 h 123"/>
                <a:gd name="T14" fmla="*/ 23 w 30"/>
                <a:gd name="T15" fmla="*/ 2 h 123"/>
                <a:gd name="T16" fmla="*/ 26 w 30"/>
                <a:gd name="T17" fmla="*/ 5 h 123"/>
                <a:gd name="T18" fmla="*/ 29 w 30"/>
                <a:gd name="T19" fmla="*/ 10 h 123"/>
                <a:gd name="T20" fmla="*/ 30 w 30"/>
                <a:gd name="T21" fmla="*/ 14 h 123"/>
                <a:gd name="T22" fmla="*/ 29 w 30"/>
                <a:gd name="T23" fmla="*/ 19 h 123"/>
                <a:gd name="T24" fmla="*/ 26 w 30"/>
                <a:gd name="T25" fmla="*/ 23 h 123"/>
                <a:gd name="T26" fmla="*/ 23 w 30"/>
                <a:gd name="T27" fmla="*/ 27 h 123"/>
                <a:gd name="T28" fmla="*/ 20 w 30"/>
                <a:gd name="T29" fmla="*/ 28 h 123"/>
                <a:gd name="T30" fmla="*/ 14 w 30"/>
                <a:gd name="T31" fmla="*/ 29 h 123"/>
                <a:gd name="T32" fmla="*/ 9 w 30"/>
                <a:gd name="T33" fmla="*/ 28 h 123"/>
                <a:gd name="T34" fmla="*/ 5 w 30"/>
                <a:gd name="T35" fmla="*/ 27 h 123"/>
                <a:gd name="T36" fmla="*/ 3 w 30"/>
                <a:gd name="T37" fmla="*/ 23 h 123"/>
                <a:gd name="T38" fmla="*/ 0 w 30"/>
                <a:gd name="T39" fmla="*/ 19 h 123"/>
                <a:gd name="T40" fmla="*/ 0 w 30"/>
                <a:gd name="T41" fmla="*/ 14 h 123"/>
                <a:gd name="T42" fmla="*/ 0 w 30"/>
                <a:gd name="T43" fmla="*/ 10 h 123"/>
                <a:gd name="T44" fmla="*/ 3 w 30"/>
                <a:gd name="T45" fmla="*/ 5 h 123"/>
                <a:gd name="T46" fmla="*/ 5 w 30"/>
                <a:gd name="T47" fmla="*/ 2 h 123"/>
                <a:gd name="T48" fmla="*/ 9 w 30"/>
                <a:gd name="T49" fmla="*/ 0 h 123"/>
                <a:gd name="T50" fmla="*/ 14 w 30"/>
                <a:gd name="T5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123">
                  <a:moveTo>
                    <a:pt x="2" y="41"/>
                  </a:moveTo>
                  <a:lnTo>
                    <a:pt x="27" y="41"/>
                  </a:lnTo>
                  <a:lnTo>
                    <a:pt x="27" y="123"/>
                  </a:lnTo>
                  <a:lnTo>
                    <a:pt x="2" y="123"/>
                  </a:lnTo>
                  <a:lnTo>
                    <a:pt x="2" y="41"/>
                  </a:lnTo>
                  <a:close/>
                  <a:moveTo>
                    <a:pt x="14" y="0"/>
                  </a:moveTo>
                  <a:lnTo>
                    <a:pt x="20" y="0"/>
                  </a:lnTo>
                  <a:lnTo>
                    <a:pt x="23" y="2"/>
                  </a:lnTo>
                  <a:lnTo>
                    <a:pt x="26" y="5"/>
                  </a:lnTo>
                  <a:lnTo>
                    <a:pt x="29" y="10"/>
                  </a:lnTo>
                  <a:lnTo>
                    <a:pt x="30" y="14"/>
                  </a:lnTo>
                  <a:lnTo>
                    <a:pt x="29" y="19"/>
                  </a:lnTo>
                  <a:lnTo>
                    <a:pt x="26" y="23"/>
                  </a:lnTo>
                  <a:lnTo>
                    <a:pt x="23" y="27"/>
                  </a:lnTo>
                  <a:lnTo>
                    <a:pt x="20" y="28"/>
                  </a:lnTo>
                  <a:lnTo>
                    <a:pt x="14" y="29"/>
                  </a:lnTo>
                  <a:lnTo>
                    <a:pt x="9" y="28"/>
                  </a:lnTo>
                  <a:lnTo>
                    <a:pt x="5" y="27"/>
                  </a:lnTo>
                  <a:lnTo>
                    <a:pt x="3" y="23"/>
                  </a:lnTo>
                  <a:lnTo>
                    <a:pt x="0" y="19"/>
                  </a:lnTo>
                  <a:lnTo>
                    <a:pt x="0" y="14"/>
                  </a:lnTo>
                  <a:lnTo>
                    <a:pt x="0" y="10"/>
                  </a:lnTo>
                  <a:lnTo>
                    <a:pt x="3" y="5"/>
                  </a:lnTo>
                  <a:lnTo>
                    <a:pt x="5" y="2"/>
                  </a:lnTo>
                  <a:lnTo>
                    <a:pt x="9"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38"/>
            <p:cNvSpPr>
              <a:spLocks/>
            </p:cNvSpPr>
            <p:nvPr/>
          </p:nvSpPr>
          <p:spPr bwMode="auto">
            <a:xfrm>
              <a:off x="3073400" y="5880100"/>
              <a:ext cx="136525" cy="193675"/>
            </a:xfrm>
            <a:custGeom>
              <a:avLst/>
              <a:gdLst>
                <a:gd name="T0" fmla="*/ 0 w 86"/>
                <a:gd name="T1" fmla="*/ 0 h 122"/>
                <a:gd name="T2" fmla="*/ 26 w 86"/>
                <a:gd name="T3" fmla="*/ 0 h 122"/>
                <a:gd name="T4" fmla="*/ 26 w 86"/>
                <a:gd name="T5" fmla="*/ 73 h 122"/>
                <a:gd name="T6" fmla="*/ 55 w 86"/>
                <a:gd name="T7" fmla="*/ 40 h 122"/>
                <a:gd name="T8" fmla="*/ 86 w 86"/>
                <a:gd name="T9" fmla="*/ 40 h 122"/>
                <a:gd name="T10" fmla="*/ 53 w 86"/>
                <a:gd name="T11" fmla="*/ 77 h 122"/>
                <a:gd name="T12" fmla="*/ 86 w 86"/>
                <a:gd name="T13" fmla="*/ 122 h 122"/>
                <a:gd name="T14" fmla="*/ 54 w 86"/>
                <a:gd name="T15" fmla="*/ 122 h 122"/>
                <a:gd name="T16" fmla="*/ 26 w 86"/>
                <a:gd name="T17" fmla="*/ 81 h 122"/>
                <a:gd name="T18" fmla="*/ 26 w 86"/>
                <a:gd name="T19" fmla="*/ 81 h 122"/>
                <a:gd name="T20" fmla="*/ 26 w 86"/>
                <a:gd name="T21" fmla="*/ 122 h 122"/>
                <a:gd name="T22" fmla="*/ 0 w 86"/>
                <a:gd name="T23" fmla="*/ 122 h 122"/>
                <a:gd name="T24" fmla="*/ 0 w 86"/>
                <a:gd name="T2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22">
                  <a:moveTo>
                    <a:pt x="0" y="0"/>
                  </a:moveTo>
                  <a:lnTo>
                    <a:pt x="26" y="0"/>
                  </a:lnTo>
                  <a:lnTo>
                    <a:pt x="26" y="73"/>
                  </a:lnTo>
                  <a:lnTo>
                    <a:pt x="55" y="40"/>
                  </a:lnTo>
                  <a:lnTo>
                    <a:pt x="86" y="40"/>
                  </a:lnTo>
                  <a:lnTo>
                    <a:pt x="53" y="77"/>
                  </a:lnTo>
                  <a:lnTo>
                    <a:pt x="86" y="122"/>
                  </a:lnTo>
                  <a:lnTo>
                    <a:pt x="54" y="122"/>
                  </a:lnTo>
                  <a:lnTo>
                    <a:pt x="26" y="81"/>
                  </a:lnTo>
                  <a:lnTo>
                    <a:pt x="26" y="81"/>
                  </a:lnTo>
                  <a:lnTo>
                    <a:pt x="26" y="122"/>
                  </a:lnTo>
                  <a:lnTo>
                    <a:pt x="0" y="12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39"/>
            <p:cNvSpPr>
              <a:spLocks/>
            </p:cNvSpPr>
            <p:nvPr/>
          </p:nvSpPr>
          <p:spPr bwMode="auto">
            <a:xfrm>
              <a:off x="2925763" y="5938838"/>
              <a:ext cx="127000" cy="134938"/>
            </a:xfrm>
            <a:custGeom>
              <a:avLst/>
              <a:gdLst>
                <a:gd name="T0" fmla="*/ 49 w 80"/>
                <a:gd name="T1" fmla="*/ 0 h 85"/>
                <a:gd name="T2" fmla="*/ 64 w 80"/>
                <a:gd name="T3" fmla="*/ 2 h 85"/>
                <a:gd name="T4" fmla="*/ 71 w 80"/>
                <a:gd name="T5" fmla="*/ 8 h 85"/>
                <a:gd name="T6" fmla="*/ 78 w 80"/>
                <a:gd name="T7" fmla="*/ 16 h 85"/>
                <a:gd name="T8" fmla="*/ 80 w 80"/>
                <a:gd name="T9" fmla="*/ 27 h 85"/>
                <a:gd name="T10" fmla="*/ 80 w 80"/>
                <a:gd name="T11" fmla="*/ 39 h 85"/>
                <a:gd name="T12" fmla="*/ 80 w 80"/>
                <a:gd name="T13" fmla="*/ 85 h 85"/>
                <a:gd name="T14" fmla="*/ 55 w 80"/>
                <a:gd name="T15" fmla="*/ 85 h 85"/>
                <a:gd name="T16" fmla="*/ 55 w 80"/>
                <a:gd name="T17" fmla="*/ 44 h 85"/>
                <a:gd name="T18" fmla="*/ 55 w 80"/>
                <a:gd name="T19" fmla="*/ 38 h 85"/>
                <a:gd name="T20" fmla="*/ 53 w 80"/>
                <a:gd name="T21" fmla="*/ 30 h 85"/>
                <a:gd name="T22" fmla="*/ 49 w 80"/>
                <a:gd name="T23" fmla="*/ 25 h 85"/>
                <a:gd name="T24" fmla="*/ 42 w 80"/>
                <a:gd name="T25" fmla="*/ 22 h 85"/>
                <a:gd name="T26" fmla="*/ 34 w 80"/>
                <a:gd name="T27" fmla="*/ 25 h 85"/>
                <a:gd name="T28" fmla="*/ 29 w 80"/>
                <a:gd name="T29" fmla="*/ 30 h 85"/>
                <a:gd name="T30" fmla="*/ 26 w 80"/>
                <a:gd name="T31" fmla="*/ 36 h 85"/>
                <a:gd name="T32" fmla="*/ 26 w 80"/>
                <a:gd name="T33" fmla="*/ 44 h 85"/>
                <a:gd name="T34" fmla="*/ 26 w 80"/>
                <a:gd name="T35" fmla="*/ 85 h 85"/>
                <a:gd name="T36" fmla="*/ 0 w 80"/>
                <a:gd name="T37" fmla="*/ 85 h 85"/>
                <a:gd name="T38" fmla="*/ 0 w 80"/>
                <a:gd name="T39" fmla="*/ 3 h 85"/>
                <a:gd name="T40" fmla="*/ 25 w 80"/>
                <a:gd name="T41" fmla="*/ 3 h 85"/>
                <a:gd name="T42" fmla="*/ 25 w 80"/>
                <a:gd name="T43" fmla="*/ 13 h 85"/>
                <a:gd name="T44" fmla="*/ 25 w 80"/>
                <a:gd name="T45" fmla="*/ 13 h 85"/>
                <a:gd name="T46" fmla="*/ 31 w 80"/>
                <a:gd name="T47" fmla="*/ 7 h 85"/>
                <a:gd name="T48" fmla="*/ 40 w 80"/>
                <a:gd name="T49" fmla="*/ 2 h 85"/>
                <a:gd name="T50" fmla="*/ 49 w 80"/>
                <a:gd name="T5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85">
                  <a:moveTo>
                    <a:pt x="49" y="0"/>
                  </a:moveTo>
                  <a:lnTo>
                    <a:pt x="64" y="2"/>
                  </a:lnTo>
                  <a:lnTo>
                    <a:pt x="71" y="8"/>
                  </a:lnTo>
                  <a:lnTo>
                    <a:pt x="78" y="16"/>
                  </a:lnTo>
                  <a:lnTo>
                    <a:pt x="80" y="27"/>
                  </a:lnTo>
                  <a:lnTo>
                    <a:pt x="80" y="39"/>
                  </a:lnTo>
                  <a:lnTo>
                    <a:pt x="80" y="85"/>
                  </a:lnTo>
                  <a:lnTo>
                    <a:pt x="55" y="85"/>
                  </a:lnTo>
                  <a:lnTo>
                    <a:pt x="55" y="44"/>
                  </a:lnTo>
                  <a:lnTo>
                    <a:pt x="55" y="38"/>
                  </a:lnTo>
                  <a:lnTo>
                    <a:pt x="53" y="30"/>
                  </a:lnTo>
                  <a:lnTo>
                    <a:pt x="49" y="25"/>
                  </a:lnTo>
                  <a:lnTo>
                    <a:pt x="42" y="22"/>
                  </a:lnTo>
                  <a:lnTo>
                    <a:pt x="34" y="25"/>
                  </a:lnTo>
                  <a:lnTo>
                    <a:pt x="29" y="30"/>
                  </a:lnTo>
                  <a:lnTo>
                    <a:pt x="26" y="36"/>
                  </a:lnTo>
                  <a:lnTo>
                    <a:pt x="26" y="44"/>
                  </a:lnTo>
                  <a:lnTo>
                    <a:pt x="26" y="85"/>
                  </a:lnTo>
                  <a:lnTo>
                    <a:pt x="0" y="85"/>
                  </a:lnTo>
                  <a:lnTo>
                    <a:pt x="0" y="3"/>
                  </a:lnTo>
                  <a:lnTo>
                    <a:pt x="25" y="3"/>
                  </a:lnTo>
                  <a:lnTo>
                    <a:pt x="25" y="13"/>
                  </a:lnTo>
                  <a:lnTo>
                    <a:pt x="25" y="13"/>
                  </a:lnTo>
                  <a:lnTo>
                    <a:pt x="31" y="7"/>
                  </a:lnTo>
                  <a:lnTo>
                    <a:pt x="40" y="2"/>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40"/>
            <p:cNvSpPr>
              <a:spLocks noEditPoints="1"/>
            </p:cNvSpPr>
            <p:nvPr/>
          </p:nvSpPr>
          <p:spPr bwMode="auto">
            <a:xfrm>
              <a:off x="3201988" y="5938838"/>
              <a:ext cx="134938" cy="138113"/>
            </a:xfrm>
            <a:custGeom>
              <a:avLst/>
              <a:gdLst>
                <a:gd name="T0" fmla="*/ 44 w 85"/>
                <a:gd name="T1" fmla="*/ 18 h 87"/>
                <a:gd name="T2" fmla="*/ 39 w 85"/>
                <a:gd name="T3" fmla="*/ 18 h 87"/>
                <a:gd name="T4" fmla="*/ 34 w 85"/>
                <a:gd name="T5" fmla="*/ 21 h 87"/>
                <a:gd name="T6" fmla="*/ 30 w 85"/>
                <a:gd name="T7" fmla="*/ 25 h 87"/>
                <a:gd name="T8" fmla="*/ 27 w 85"/>
                <a:gd name="T9" fmla="*/ 29 h 87"/>
                <a:gd name="T10" fmla="*/ 26 w 85"/>
                <a:gd name="T11" fmla="*/ 34 h 87"/>
                <a:gd name="T12" fmla="*/ 59 w 85"/>
                <a:gd name="T13" fmla="*/ 34 h 87"/>
                <a:gd name="T14" fmla="*/ 59 w 85"/>
                <a:gd name="T15" fmla="*/ 29 h 87"/>
                <a:gd name="T16" fmla="*/ 57 w 85"/>
                <a:gd name="T17" fmla="*/ 25 h 87"/>
                <a:gd name="T18" fmla="*/ 53 w 85"/>
                <a:gd name="T19" fmla="*/ 21 h 87"/>
                <a:gd name="T20" fmla="*/ 49 w 85"/>
                <a:gd name="T21" fmla="*/ 20 h 87"/>
                <a:gd name="T22" fmla="*/ 44 w 85"/>
                <a:gd name="T23" fmla="*/ 18 h 87"/>
                <a:gd name="T24" fmla="*/ 44 w 85"/>
                <a:gd name="T25" fmla="*/ 18 h 87"/>
                <a:gd name="T26" fmla="*/ 47 w 85"/>
                <a:gd name="T27" fmla="*/ 0 h 87"/>
                <a:gd name="T28" fmla="*/ 62 w 85"/>
                <a:gd name="T29" fmla="*/ 3 h 87"/>
                <a:gd name="T30" fmla="*/ 75 w 85"/>
                <a:gd name="T31" fmla="*/ 12 h 87"/>
                <a:gd name="T32" fmla="*/ 83 w 85"/>
                <a:gd name="T33" fmla="*/ 25 h 87"/>
                <a:gd name="T34" fmla="*/ 85 w 85"/>
                <a:gd name="T35" fmla="*/ 43 h 87"/>
                <a:gd name="T36" fmla="*/ 85 w 85"/>
                <a:gd name="T37" fmla="*/ 52 h 87"/>
                <a:gd name="T38" fmla="*/ 26 w 85"/>
                <a:gd name="T39" fmla="*/ 52 h 87"/>
                <a:gd name="T40" fmla="*/ 27 w 85"/>
                <a:gd name="T41" fmla="*/ 57 h 87"/>
                <a:gd name="T42" fmla="*/ 30 w 85"/>
                <a:gd name="T43" fmla="*/ 61 h 87"/>
                <a:gd name="T44" fmla="*/ 35 w 85"/>
                <a:gd name="T45" fmla="*/ 65 h 87"/>
                <a:gd name="T46" fmla="*/ 39 w 85"/>
                <a:gd name="T47" fmla="*/ 67 h 87"/>
                <a:gd name="T48" fmla="*/ 45 w 85"/>
                <a:gd name="T49" fmla="*/ 67 h 87"/>
                <a:gd name="T50" fmla="*/ 50 w 85"/>
                <a:gd name="T51" fmla="*/ 67 h 87"/>
                <a:gd name="T52" fmla="*/ 56 w 85"/>
                <a:gd name="T53" fmla="*/ 65 h 87"/>
                <a:gd name="T54" fmla="*/ 59 w 85"/>
                <a:gd name="T55" fmla="*/ 62 h 87"/>
                <a:gd name="T56" fmla="*/ 63 w 85"/>
                <a:gd name="T57" fmla="*/ 57 h 87"/>
                <a:gd name="T58" fmla="*/ 81 w 85"/>
                <a:gd name="T59" fmla="*/ 71 h 87"/>
                <a:gd name="T60" fmla="*/ 71 w 85"/>
                <a:gd name="T61" fmla="*/ 79 h 87"/>
                <a:gd name="T62" fmla="*/ 59 w 85"/>
                <a:gd name="T63" fmla="*/ 85 h 87"/>
                <a:gd name="T64" fmla="*/ 47 w 85"/>
                <a:gd name="T65" fmla="*/ 87 h 87"/>
                <a:gd name="T66" fmla="*/ 31 w 85"/>
                <a:gd name="T67" fmla="*/ 85 h 87"/>
                <a:gd name="T68" fmla="*/ 18 w 85"/>
                <a:gd name="T69" fmla="*/ 79 h 87"/>
                <a:gd name="T70" fmla="*/ 9 w 85"/>
                <a:gd name="T71" fmla="*/ 70 h 87"/>
                <a:gd name="T72" fmla="*/ 3 w 85"/>
                <a:gd name="T73" fmla="*/ 58 h 87"/>
                <a:gd name="T74" fmla="*/ 0 w 85"/>
                <a:gd name="T75" fmla="*/ 43 h 87"/>
                <a:gd name="T76" fmla="*/ 3 w 85"/>
                <a:gd name="T77" fmla="*/ 29 h 87"/>
                <a:gd name="T78" fmla="*/ 9 w 85"/>
                <a:gd name="T79" fmla="*/ 17 h 87"/>
                <a:gd name="T80" fmla="*/ 18 w 85"/>
                <a:gd name="T81" fmla="*/ 8 h 87"/>
                <a:gd name="T82" fmla="*/ 31 w 85"/>
                <a:gd name="T83" fmla="*/ 2 h 87"/>
                <a:gd name="T84" fmla="*/ 47 w 85"/>
                <a:gd name="T8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87">
                  <a:moveTo>
                    <a:pt x="44" y="18"/>
                  </a:moveTo>
                  <a:lnTo>
                    <a:pt x="39" y="18"/>
                  </a:lnTo>
                  <a:lnTo>
                    <a:pt x="34" y="21"/>
                  </a:lnTo>
                  <a:lnTo>
                    <a:pt x="30" y="25"/>
                  </a:lnTo>
                  <a:lnTo>
                    <a:pt x="27" y="29"/>
                  </a:lnTo>
                  <a:lnTo>
                    <a:pt x="26" y="34"/>
                  </a:lnTo>
                  <a:lnTo>
                    <a:pt x="59" y="34"/>
                  </a:lnTo>
                  <a:lnTo>
                    <a:pt x="59" y="29"/>
                  </a:lnTo>
                  <a:lnTo>
                    <a:pt x="57" y="25"/>
                  </a:lnTo>
                  <a:lnTo>
                    <a:pt x="53" y="21"/>
                  </a:lnTo>
                  <a:lnTo>
                    <a:pt x="49" y="20"/>
                  </a:lnTo>
                  <a:lnTo>
                    <a:pt x="44" y="18"/>
                  </a:lnTo>
                  <a:lnTo>
                    <a:pt x="44" y="18"/>
                  </a:lnTo>
                  <a:close/>
                  <a:moveTo>
                    <a:pt x="47" y="0"/>
                  </a:moveTo>
                  <a:lnTo>
                    <a:pt x="62" y="3"/>
                  </a:lnTo>
                  <a:lnTo>
                    <a:pt x="75" y="12"/>
                  </a:lnTo>
                  <a:lnTo>
                    <a:pt x="83" y="25"/>
                  </a:lnTo>
                  <a:lnTo>
                    <a:pt x="85" y="43"/>
                  </a:lnTo>
                  <a:lnTo>
                    <a:pt x="85" y="52"/>
                  </a:lnTo>
                  <a:lnTo>
                    <a:pt x="26" y="52"/>
                  </a:lnTo>
                  <a:lnTo>
                    <a:pt x="27" y="57"/>
                  </a:lnTo>
                  <a:lnTo>
                    <a:pt x="30" y="61"/>
                  </a:lnTo>
                  <a:lnTo>
                    <a:pt x="35" y="65"/>
                  </a:lnTo>
                  <a:lnTo>
                    <a:pt x="39" y="67"/>
                  </a:lnTo>
                  <a:lnTo>
                    <a:pt x="45" y="67"/>
                  </a:lnTo>
                  <a:lnTo>
                    <a:pt x="50" y="67"/>
                  </a:lnTo>
                  <a:lnTo>
                    <a:pt x="56" y="65"/>
                  </a:lnTo>
                  <a:lnTo>
                    <a:pt x="59" y="62"/>
                  </a:lnTo>
                  <a:lnTo>
                    <a:pt x="63" y="57"/>
                  </a:lnTo>
                  <a:lnTo>
                    <a:pt x="81" y="71"/>
                  </a:lnTo>
                  <a:lnTo>
                    <a:pt x="71" y="79"/>
                  </a:lnTo>
                  <a:lnTo>
                    <a:pt x="59" y="85"/>
                  </a:lnTo>
                  <a:lnTo>
                    <a:pt x="47" y="87"/>
                  </a:lnTo>
                  <a:lnTo>
                    <a:pt x="31" y="85"/>
                  </a:lnTo>
                  <a:lnTo>
                    <a:pt x="18" y="79"/>
                  </a:lnTo>
                  <a:lnTo>
                    <a:pt x="9" y="70"/>
                  </a:lnTo>
                  <a:lnTo>
                    <a:pt x="3" y="58"/>
                  </a:lnTo>
                  <a:lnTo>
                    <a:pt x="0" y="43"/>
                  </a:lnTo>
                  <a:lnTo>
                    <a:pt x="3" y="29"/>
                  </a:lnTo>
                  <a:lnTo>
                    <a:pt x="9" y="17"/>
                  </a:lnTo>
                  <a:lnTo>
                    <a:pt x="18" y="8"/>
                  </a:lnTo>
                  <a:lnTo>
                    <a:pt x="31" y="2"/>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41"/>
            <p:cNvSpPr>
              <a:spLocks noEditPoints="1"/>
            </p:cNvSpPr>
            <p:nvPr/>
          </p:nvSpPr>
          <p:spPr bwMode="auto">
            <a:xfrm>
              <a:off x="3349625" y="5880100"/>
              <a:ext cx="142875" cy="196850"/>
            </a:xfrm>
            <a:custGeom>
              <a:avLst/>
              <a:gdLst>
                <a:gd name="T0" fmla="*/ 45 w 90"/>
                <a:gd name="T1" fmla="*/ 59 h 124"/>
                <a:gd name="T2" fmla="*/ 35 w 90"/>
                <a:gd name="T3" fmla="*/ 62 h 124"/>
                <a:gd name="T4" fmla="*/ 27 w 90"/>
                <a:gd name="T5" fmla="*/ 69 h 124"/>
                <a:gd name="T6" fmla="*/ 24 w 90"/>
                <a:gd name="T7" fmla="*/ 80 h 124"/>
                <a:gd name="T8" fmla="*/ 27 w 90"/>
                <a:gd name="T9" fmla="*/ 91 h 124"/>
                <a:gd name="T10" fmla="*/ 35 w 90"/>
                <a:gd name="T11" fmla="*/ 99 h 124"/>
                <a:gd name="T12" fmla="*/ 45 w 90"/>
                <a:gd name="T13" fmla="*/ 102 h 124"/>
                <a:gd name="T14" fmla="*/ 57 w 90"/>
                <a:gd name="T15" fmla="*/ 99 h 124"/>
                <a:gd name="T16" fmla="*/ 63 w 90"/>
                <a:gd name="T17" fmla="*/ 91 h 124"/>
                <a:gd name="T18" fmla="*/ 66 w 90"/>
                <a:gd name="T19" fmla="*/ 80 h 124"/>
                <a:gd name="T20" fmla="*/ 63 w 90"/>
                <a:gd name="T21" fmla="*/ 69 h 124"/>
                <a:gd name="T22" fmla="*/ 57 w 90"/>
                <a:gd name="T23" fmla="*/ 62 h 124"/>
                <a:gd name="T24" fmla="*/ 45 w 90"/>
                <a:gd name="T25" fmla="*/ 59 h 124"/>
                <a:gd name="T26" fmla="*/ 64 w 90"/>
                <a:gd name="T27" fmla="*/ 0 h 124"/>
                <a:gd name="T28" fmla="*/ 90 w 90"/>
                <a:gd name="T29" fmla="*/ 0 h 124"/>
                <a:gd name="T30" fmla="*/ 90 w 90"/>
                <a:gd name="T31" fmla="*/ 122 h 124"/>
                <a:gd name="T32" fmla="*/ 66 w 90"/>
                <a:gd name="T33" fmla="*/ 122 h 124"/>
                <a:gd name="T34" fmla="*/ 66 w 90"/>
                <a:gd name="T35" fmla="*/ 111 h 124"/>
                <a:gd name="T36" fmla="*/ 66 w 90"/>
                <a:gd name="T37" fmla="*/ 111 h 124"/>
                <a:gd name="T38" fmla="*/ 54 w 90"/>
                <a:gd name="T39" fmla="*/ 120 h 124"/>
                <a:gd name="T40" fmla="*/ 40 w 90"/>
                <a:gd name="T41" fmla="*/ 124 h 124"/>
                <a:gd name="T42" fmla="*/ 23 w 90"/>
                <a:gd name="T43" fmla="*/ 121 h 124"/>
                <a:gd name="T44" fmla="*/ 10 w 90"/>
                <a:gd name="T45" fmla="*/ 112 h 124"/>
                <a:gd name="T46" fmla="*/ 2 w 90"/>
                <a:gd name="T47" fmla="*/ 98 h 124"/>
                <a:gd name="T48" fmla="*/ 0 w 90"/>
                <a:gd name="T49" fmla="*/ 81 h 124"/>
                <a:gd name="T50" fmla="*/ 1 w 90"/>
                <a:gd name="T51" fmla="*/ 67 h 124"/>
                <a:gd name="T52" fmla="*/ 6 w 90"/>
                <a:gd name="T53" fmla="*/ 55 h 124"/>
                <a:gd name="T54" fmla="*/ 14 w 90"/>
                <a:gd name="T55" fmla="*/ 45 h 124"/>
                <a:gd name="T56" fmla="*/ 24 w 90"/>
                <a:gd name="T57" fmla="*/ 39 h 124"/>
                <a:gd name="T58" fmla="*/ 37 w 90"/>
                <a:gd name="T59" fmla="*/ 37 h 124"/>
                <a:gd name="T60" fmla="*/ 48 w 90"/>
                <a:gd name="T61" fmla="*/ 37 h 124"/>
                <a:gd name="T62" fmla="*/ 57 w 90"/>
                <a:gd name="T63" fmla="*/ 41 h 124"/>
                <a:gd name="T64" fmla="*/ 63 w 90"/>
                <a:gd name="T65" fmla="*/ 48 h 124"/>
                <a:gd name="T66" fmla="*/ 64 w 90"/>
                <a:gd name="T67" fmla="*/ 48 h 124"/>
                <a:gd name="T68" fmla="*/ 64 w 90"/>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124">
                  <a:moveTo>
                    <a:pt x="45" y="59"/>
                  </a:moveTo>
                  <a:lnTo>
                    <a:pt x="35" y="62"/>
                  </a:lnTo>
                  <a:lnTo>
                    <a:pt x="27" y="69"/>
                  </a:lnTo>
                  <a:lnTo>
                    <a:pt x="24" y="80"/>
                  </a:lnTo>
                  <a:lnTo>
                    <a:pt x="27" y="91"/>
                  </a:lnTo>
                  <a:lnTo>
                    <a:pt x="35" y="99"/>
                  </a:lnTo>
                  <a:lnTo>
                    <a:pt x="45" y="102"/>
                  </a:lnTo>
                  <a:lnTo>
                    <a:pt x="57" y="99"/>
                  </a:lnTo>
                  <a:lnTo>
                    <a:pt x="63" y="91"/>
                  </a:lnTo>
                  <a:lnTo>
                    <a:pt x="66" y="80"/>
                  </a:lnTo>
                  <a:lnTo>
                    <a:pt x="63" y="69"/>
                  </a:lnTo>
                  <a:lnTo>
                    <a:pt x="57" y="62"/>
                  </a:lnTo>
                  <a:lnTo>
                    <a:pt x="45" y="59"/>
                  </a:lnTo>
                  <a:close/>
                  <a:moveTo>
                    <a:pt x="64" y="0"/>
                  </a:moveTo>
                  <a:lnTo>
                    <a:pt x="90" y="0"/>
                  </a:lnTo>
                  <a:lnTo>
                    <a:pt x="90" y="122"/>
                  </a:lnTo>
                  <a:lnTo>
                    <a:pt x="66" y="122"/>
                  </a:lnTo>
                  <a:lnTo>
                    <a:pt x="66" y="111"/>
                  </a:lnTo>
                  <a:lnTo>
                    <a:pt x="66" y="111"/>
                  </a:lnTo>
                  <a:lnTo>
                    <a:pt x="54" y="120"/>
                  </a:lnTo>
                  <a:lnTo>
                    <a:pt x="40" y="124"/>
                  </a:lnTo>
                  <a:lnTo>
                    <a:pt x="23" y="121"/>
                  </a:lnTo>
                  <a:lnTo>
                    <a:pt x="10" y="112"/>
                  </a:lnTo>
                  <a:lnTo>
                    <a:pt x="2" y="98"/>
                  </a:lnTo>
                  <a:lnTo>
                    <a:pt x="0" y="81"/>
                  </a:lnTo>
                  <a:lnTo>
                    <a:pt x="1" y="67"/>
                  </a:lnTo>
                  <a:lnTo>
                    <a:pt x="6" y="55"/>
                  </a:lnTo>
                  <a:lnTo>
                    <a:pt x="14" y="45"/>
                  </a:lnTo>
                  <a:lnTo>
                    <a:pt x="24" y="39"/>
                  </a:lnTo>
                  <a:lnTo>
                    <a:pt x="37" y="37"/>
                  </a:lnTo>
                  <a:lnTo>
                    <a:pt x="48" y="37"/>
                  </a:lnTo>
                  <a:lnTo>
                    <a:pt x="57" y="41"/>
                  </a:lnTo>
                  <a:lnTo>
                    <a:pt x="63" y="48"/>
                  </a:lnTo>
                  <a:lnTo>
                    <a:pt x="64" y="48"/>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42"/>
            <p:cNvSpPr>
              <a:spLocks noEditPoints="1"/>
            </p:cNvSpPr>
            <p:nvPr/>
          </p:nvSpPr>
          <p:spPr bwMode="auto">
            <a:xfrm>
              <a:off x="3533775" y="5838825"/>
              <a:ext cx="273050" cy="274638"/>
            </a:xfrm>
            <a:custGeom>
              <a:avLst/>
              <a:gdLst>
                <a:gd name="T0" fmla="*/ 24 w 172"/>
                <a:gd name="T1" fmla="*/ 148 h 173"/>
                <a:gd name="T2" fmla="*/ 50 w 172"/>
                <a:gd name="T3" fmla="*/ 66 h 173"/>
                <a:gd name="T4" fmla="*/ 116 w 172"/>
                <a:gd name="T5" fmla="*/ 63 h 173"/>
                <a:gd name="T6" fmla="*/ 98 w 172"/>
                <a:gd name="T7" fmla="*/ 70 h 173"/>
                <a:gd name="T8" fmla="*/ 91 w 172"/>
                <a:gd name="T9" fmla="*/ 76 h 173"/>
                <a:gd name="T10" fmla="*/ 67 w 172"/>
                <a:gd name="T11" fmla="*/ 66 h 173"/>
                <a:gd name="T12" fmla="*/ 92 w 172"/>
                <a:gd name="T13" fmla="*/ 148 h 173"/>
                <a:gd name="T14" fmla="*/ 92 w 172"/>
                <a:gd name="T15" fmla="*/ 99 h 173"/>
                <a:gd name="T16" fmla="*/ 99 w 172"/>
                <a:gd name="T17" fmla="*/ 88 h 173"/>
                <a:gd name="T18" fmla="*/ 116 w 172"/>
                <a:gd name="T19" fmla="*/ 88 h 173"/>
                <a:gd name="T20" fmla="*/ 121 w 172"/>
                <a:gd name="T21" fmla="*/ 101 h 173"/>
                <a:gd name="T22" fmla="*/ 121 w 172"/>
                <a:gd name="T23" fmla="*/ 148 h 173"/>
                <a:gd name="T24" fmla="*/ 147 w 172"/>
                <a:gd name="T25" fmla="*/ 102 h 173"/>
                <a:gd name="T26" fmla="*/ 143 w 172"/>
                <a:gd name="T27" fmla="*/ 79 h 173"/>
                <a:gd name="T28" fmla="*/ 128 w 172"/>
                <a:gd name="T29" fmla="*/ 65 h 173"/>
                <a:gd name="T30" fmla="*/ 37 w 172"/>
                <a:gd name="T31" fmla="*/ 25 h 173"/>
                <a:gd name="T32" fmla="*/ 29 w 172"/>
                <a:gd name="T33" fmla="*/ 27 h 173"/>
                <a:gd name="T34" fmla="*/ 23 w 172"/>
                <a:gd name="T35" fmla="*/ 35 h 173"/>
                <a:gd name="T36" fmla="*/ 23 w 172"/>
                <a:gd name="T37" fmla="*/ 44 h 173"/>
                <a:gd name="T38" fmla="*/ 29 w 172"/>
                <a:gd name="T39" fmla="*/ 52 h 173"/>
                <a:gd name="T40" fmla="*/ 37 w 172"/>
                <a:gd name="T41" fmla="*/ 54 h 173"/>
                <a:gd name="T42" fmla="*/ 46 w 172"/>
                <a:gd name="T43" fmla="*/ 52 h 173"/>
                <a:gd name="T44" fmla="*/ 51 w 172"/>
                <a:gd name="T45" fmla="*/ 44 h 173"/>
                <a:gd name="T46" fmla="*/ 51 w 172"/>
                <a:gd name="T47" fmla="*/ 35 h 173"/>
                <a:gd name="T48" fmla="*/ 46 w 172"/>
                <a:gd name="T49" fmla="*/ 27 h 173"/>
                <a:gd name="T50" fmla="*/ 37 w 172"/>
                <a:gd name="T51" fmla="*/ 25 h 173"/>
                <a:gd name="T52" fmla="*/ 163 w 172"/>
                <a:gd name="T53" fmla="*/ 1 h 173"/>
                <a:gd name="T54" fmla="*/ 170 w 172"/>
                <a:gd name="T55" fmla="*/ 5 h 173"/>
                <a:gd name="T56" fmla="*/ 172 w 172"/>
                <a:gd name="T57" fmla="*/ 13 h 173"/>
                <a:gd name="T58" fmla="*/ 171 w 172"/>
                <a:gd name="T59" fmla="*/ 165 h 173"/>
                <a:gd name="T60" fmla="*/ 167 w 172"/>
                <a:gd name="T61" fmla="*/ 171 h 173"/>
                <a:gd name="T62" fmla="*/ 159 w 172"/>
                <a:gd name="T63" fmla="*/ 173 h 173"/>
                <a:gd name="T64" fmla="*/ 7 w 172"/>
                <a:gd name="T65" fmla="*/ 173 h 173"/>
                <a:gd name="T66" fmla="*/ 1 w 172"/>
                <a:gd name="T67" fmla="*/ 169 h 173"/>
                <a:gd name="T68" fmla="*/ 0 w 172"/>
                <a:gd name="T69" fmla="*/ 161 h 173"/>
                <a:gd name="T70" fmla="*/ 0 w 172"/>
                <a:gd name="T71" fmla="*/ 9 h 173"/>
                <a:gd name="T72" fmla="*/ 5 w 172"/>
                <a:gd name="T73" fmla="*/ 3 h 173"/>
                <a:gd name="T74" fmla="*/ 11 w 172"/>
                <a:gd name="T75" fmla="*/ 0 h 173"/>
                <a:gd name="T76" fmla="*/ 159 w 172"/>
                <a:gd name="T7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73">
                  <a:moveTo>
                    <a:pt x="24" y="66"/>
                  </a:moveTo>
                  <a:lnTo>
                    <a:pt x="24" y="148"/>
                  </a:lnTo>
                  <a:lnTo>
                    <a:pt x="50" y="148"/>
                  </a:lnTo>
                  <a:lnTo>
                    <a:pt x="50" y="66"/>
                  </a:lnTo>
                  <a:lnTo>
                    <a:pt x="24" y="66"/>
                  </a:lnTo>
                  <a:close/>
                  <a:moveTo>
                    <a:pt x="116" y="63"/>
                  </a:moveTo>
                  <a:lnTo>
                    <a:pt x="107" y="65"/>
                  </a:lnTo>
                  <a:lnTo>
                    <a:pt x="98" y="70"/>
                  </a:lnTo>
                  <a:lnTo>
                    <a:pt x="91" y="76"/>
                  </a:lnTo>
                  <a:lnTo>
                    <a:pt x="91" y="76"/>
                  </a:lnTo>
                  <a:lnTo>
                    <a:pt x="91" y="66"/>
                  </a:lnTo>
                  <a:lnTo>
                    <a:pt x="67" y="66"/>
                  </a:lnTo>
                  <a:lnTo>
                    <a:pt x="67" y="148"/>
                  </a:lnTo>
                  <a:lnTo>
                    <a:pt x="92" y="148"/>
                  </a:lnTo>
                  <a:lnTo>
                    <a:pt x="92" y="107"/>
                  </a:lnTo>
                  <a:lnTo>
                    <a:pt x="92" y="99"/>
                  </a:lnTo>
                  <a:lnTo>
                    <a:pt x="95" y="93"/>
                  </a:lnTo>
                  <a:lnTo>
                    <a:pt x="99" y="88"/>
                  </a:lnTo>
                  <a:lnTo>
                    <a:pt x="108" y="85"/>
                  </a:lnTo>
                  <a:lnTo>
                    <a:pt x="116" y="88"/>
                  </a:lnTo>
                  <a:lnTo>
                    <a:pt x="119" y="93"/>
                  </a:lnTo>
                  <a:lnTo>
                    <a:pt x="121" y="101"/>
                  </a:lnTo>
                  <a:lnTo>
                    <a:pt x="121" y="107"/>
                  </a:lnTo>
                  <a:lnTo>
                    <a:pt x="121" y="148"/>
                  </a:lnTo>
                  <a:lnTo>
                    <a:pt x="147" y="148"/>
                  </a:lnTo>
                  <a:lnTo>
                    <a:pt x="147" y="102"/>
                  </a:lnTo>
                  <a:lnTo>
                    <a:pt x="145" y="90"/>
                  </a:lnTo>
                  <a:lnTo>
                    <a:pt x="143" y="79"/>
                  </a:lnTo>
                  <a:lnTo>
                    <a:pt x="137" y="71"/>
                  </a:lnTo>
                  <a:lnTo>
                    <a:pt x="128" y="65"/>
                  </a:lnTo>
                  <a:lnTo>
                    <a:pt x="116" y="63"/>
                  </a:lnTo>
                  <a:close/>
                  <a:moveTo>
                    <a:pt x="37" y="25"/>
                  </a:moveTo>
                  <a:lnTo>
                    <a:pt x="33" y="25"/>
                  </a:lnTo>
                  <a:lnTo>
                    <a:pt x="29" y="27"/>
                  </a:lnTo>
                  <a:lnTo>
                    <a:pt x="26" y="30"/>
                  </a:lnTo>
                  <a:lnTo>
                    <a:pt x="23" y="35"/>
                  </a:lnTo>
                  <a:lnTo>
                    <a:pt x="23" y="39"/>
                  </a:lnTo>
                  <a:lnTo>
                    <a:pt x="23" y="44"/>
                  </a:lnTo>
                  <a:lnTo>
                    <a:pt x="26" y="48"/>
                  </a:lnTo>
                  <a:lnTo>
                    <a:pt x="29" y="52"/>
                  </a:lnTo>
                  <a:lnTo>
                    <a:pt x="33" y="53"/>
                  </a:lnTo>
                  <a:lnTo>
                    <a:pt x="37" y="54"/>
                  </a:lnTo>
                  <a:lnTo>
                    <a:pt x="42" y="53"/>
                  </a:lnTo>
                  <a:lnTo>
                    <a:pt x="46" y="52"/>
                  </a:lnTo>
                  <a:lnTo>
                    <a:pt x="50" y="48"/>
                  </a:lnTo>
                  <a:lnTo>
                    <a:pt x="51" y="44"/>
                  </a:lnTo>
                  <a:lnTo>
                    <a:pt x="53" y="39"/>
                  </a:lnTo>
                  <a:lnTo>
                    <a:pt x="51" y="35"/>
                  </a:lnTo>
                  <a:lnTo>
                    <a:pt x="50" y="30"/>
                  </a:lnTo>
                  <a:lnTo>
                    <a:pt x="46" y="27"/>
                  </a:lnTo>
                  <a:lnTo>
                    <a:pt x="42" y="25"/>
                  </a:lnTo>
                  <a:lnTo>
                    <a:pt x="37" y="25"/>
                  </a:lnTo>
                  <a:close/>
                  <a:moveTo>
                    <a:pt x="159" y="0"/>
                  </a:moveTo>
                  <a:lnTo>
                    <a:pt x="163" y="1"/>
                  </a:lnTo>
                  <a:lnTo>
                    <a:pt x="167" y="3"/>
                  </a:lnTo>
                  <a:lnTo>
                    <a:pt x="170" y="5"/>
                  </a:lnTo>
                  <a:lnTo>
                    <a:pt x="171" y="9"/>
                  </a:lnTo>
                  <a:lnTo>
                    <a:pt x="172" y="13"/>
                  </a:lnTo>
                  <a:lnTo>
                    <a:pt x="172" y="161"/>
                  </a:lnTo>
                  <a:lnTo>
                    <a:pt x="171" y="165"/>
                  </a:lnTo>
                  <a:lnTo>
                    <a:pt x="170" y="169"/>
                  </a:lnTo>
                  <a:lnTo>
                    <a:pt x="167" y="171"/>
                  </a:lnTo>
                  <a:lnTo>
                    <a:pt x="163" y="173"/>
                  </a:lnTo>
                  <a:lnTo>
                    <a:pt x="159" y="173"/>
                  </a:lnTo>
                  <a:lnTo>
                    <a:pt x="11" y="173"/>
                  </a:lnTo>
                  <a:lnTo>
                    <a:pt x="7" y="173"/>
                  </a:lnTo>
                  <a:lnTo>
                    <a:pt x="5" y="171"/>
                  </a:lnTo>
                  <a:lnTo>
                    <a:pt x="1" y="169"/>
                  </a:lnTo>
                  <a:lnTo>
                    <a:pt x="0" y="165"/>
                  </a:lnTo>
                  <a:lnTo>
                    <a:pt x="0" y="161"/>
                  </a:lnTo>
                  <a:lnTo>
                    <a:pt x="0" y="13"/>
                  </a:lnTo>
                  <a:lnTo>
                    <a:pt x="0" y="9"/>
                  </a:lnTo>
                  <a:lnTo>
                    <a:pt x="1" y="5"/>
                  </a:lnTo>
                  <a:lnTo>
                    <a:pt x="5" y="3"/>
                  </a:lnTo>
                  <a:lnTo>
                    <a:pt x="7" y="1"/>
                  </a:lnTo>
                  <a:lnTo>
                    <a:pt x="11" y="0"/>
                  </a:lnTo>
                  <a:lnTo>
                    <a:pt x="159" y="0"/>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5" name="Group 164"/>
          <p:cNvGrpSpPr/>
          <p:nvPr/>
        </p:nvGrpSpPr>
        <p:grpSpPr>
          <a:xfrm>
            <a:off x="5015198" y="6443220"/>
            <a:ext cx="768366" cy="200384"/>
            <a:chOff x="4840288" y="5561013"/>
            <a:chExt cx="3603625" cy="939800"/>
          </a:xfrm>
          <a:solidFill>
            <a:schemeClr val="bg1"/>
          </a:solidFill>
        </p:grpSpPr>
        <p:sp>
          <p:nvSpPr>
            <p:cNvPr id="161" name="Rectangle 139"/>
            <p:cNvSpPr>
              <a:spLocks noChangeArrowheads="1"/>
            </p:cNvSpPr>
            <p:nvPr/>
          </p:nvSpPr>
          <p:spPr bwMode="auto">
            <a:xfrm>
              <a:off x="4840288" y="5561013"/>
              <a:ext cx="371475" cy="9398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2" name="Freeform 140"/>
            <p:cNvSpPr>
              <a:spLocks noEditPoints="1"/>
            </p:cNvSpPr>
            <p:nvPr/>
          </p:nvSpPr>
          <p:spPr bwMode="auto">
            <a:xfrm>
              <a:off x="5967413" y="5861051"/>
              <a:ext cx="2476500" cy="341313"/>
            </a:xfrm>
            <a:custGeom>
              <a:avLst/>
              <a:gdLst>
                <a:gd name="T0" fmla="*/ 2011 w 3119"/>
                <a:gd name="T1" fmla="*/ 251 h 430"/>
                <a:gd name="T2" fmla="*/ 2047 w 3119"/>
                <a:gd name="T3" fmla="*/ 345 h 430"/>
                <a:gd name="T4" fmla="*/ 2115 w 3119"/>
                <a:gd name="T5" fmla="*/ 293 h 430"/>
                <a:gd name="T6" fmla="*/ 2081 w 3119"/>
                <a:gd name="T7" fmla="*/ 199 h 430"/>
                <a:gd name="T8" fmla="*/ 449 w 3119"/>
                <a:gd name="T9" fmla="*/ 227 h 430"/>
                <a:gd name="T10" fmla="*/ 517 w 3119"/>
                <a:gd name="T11" fmla="*/ 195 h 430"/>
                <a:gd name="T12" fmla="*/ 1622 w 3119"/>
                <a:gd name="T13" fmla="*/ 123 h 430"/>
                <a:gd name="T14" fmla="*/ 1811 w 3119"/>
                <a:gd name="T15" fmla="*/ 422 h 430"/>
                <a:gd name="T16" fmla="*/ 1415 w 3119"/>
                <a:gd name="T17" fmla="*/ 123 h 430"/>
                <a:gd name="T18" fmla="*/ 943 w 3119"/>
                <a:gd name="T19" fmla="*/ 123 h 430"/>
                <a:gd name="T20" fmla="*/ 940 w 3119"/>
                <a:gd name="T21" fmla="*/ 422 h 430"/>
                <a:gd name="T22" fmla="*/ 2971 w 3119"/>
                <a:gd name="T23" fmla="*/ 114 h 430"/>
                <a:gd name="T24" fmla="*/ 3109 w 3119"/>
                <a:gd name="T25" fmla="*/ 189 h 430"/>
                <a:gd name="T26" fmla="*/ 2970 w 3119"/>
                <a:gd name="T27" fmla="*/ 182 h 430"/>
                <a:gd name="T28" fmla="*/ 2940 w 3119"/>
                <a:gd name="T29" fmla="*/ 213 h 430"/>
                <a:gd name="T30" fmla="*/ 3040 w 3119"/>
                <a:gd name="T31" fmla="*/ 238 h 430"/>
                <a:gd name="T32" fmla="*/ 3119 w 3119"/>
                <a:gd name="T33" fmla="*/ 330 h 430"/>
                <a:gd name="T34" fmla="*/ 3014 w 3119"/>
                <a:gd name="T35" fmla="*/ 427 h 430"/>
                <a:gd name="T36" fmla="*/ 2858 w 3119"/>
                <a:gd name="T37" fmla="*/ 390 h 430"/>
                <a:gd name="T38" fmla="*/ 2942 w 3119"/>
                <a:gd name="T39" fmla="*/ 351 h 430"/>
                <a:gd name="T40" fmla="*/ 3018 w 3119"/>
                <a:gd name="T41" fmla="*/ 341 h 430"/>
                <a:gd name="T42" fmla="*/ 2918 w 3119"/>
                <a:gd name="T43" fmla="*/ 305 h 430"/>
                <a:gd name="T44" fmla="*/ 2836 w 3119"/>
                <a:gd name="T45" fmla="*/ 215 h 430"/>
                <a:gd name="T46" fmla="*/ 2938 w 3119"/>
                <a:gd name="T47" fmla="*/ 117 h 430"/>
                <a:gd name="T48" fmla="*/ 2481 w 3119"/>
                <a:gd name="T49" fmla="*/ 228 h 430"/>
                <a:gd name="T50" fmla="*/ 2381 w 3119"/>
                <a:gd name="T51" fmla="*/ 232 h 430"/>
                <a:gd name="T52" fmla="*/ 2256 w 3119"/>
                <a:gd name="T53" fmla="*/ 123 h 430"/>
                <a:gd name="T54" fmla="*/ 2423 w 3119"/>
                <a:gd name="T55" fmla="*/ 117 h 430"/>
                <a:gd name="T56" fmla="*/ 2182 w 3119"/>
                <a:gd name="T57" fmla="*/ 159 h 430"/>
                <a:gd name="T58" fmla="*/ 2215 w 3119"/>
                <a:gd name="T59" fmla="*/ 336 h 430"/>
                <a:gd name="T60" fmla="*/ 2063 w 3119"/>
                <a:gd name="T61" fmla="*/ 430 h 430"/>
                <a:gd name="T62" fmla="*/ 1911 w 3119"/>
                <a:gd name="T63" fmla="*/ 336 h 430"/>
                <a:gd name="T64" fmla="*/ 1946 w 3119"/>
                <a:gd name="T65" fmla="*/ 159 h 430"/>
                <a:gd name="T66" fmla="*/ 1309 w 3119"/>
                <a:gd name="T67" fmla="*/ 117 h 430"/>
                <a:gd name="T68" fmla="*/ 1417 w 3119"/>
                <a:gd name="T69" fmla="*/ 215 h 430"/>
                <a:gd name="T70" fmla="*/ 1258 w 3119"/>
                <a:gd name="T71" fmla="*/ 184 h 430"/>
                <a:gd name="T72" fmla="*/ 1244 w 3119"/>
                <a:gd name="T73" fmla="*/ 215 h 430"/>
                <a:gd name="T74" fmla="*/ 1366 w 3119"/>
                <a:gd name="T75" fmla="*/ 246 h 430"/>
                <a:gd name="T76" fmla="*/ 1418 w 3119"/>
                <a:gd name="T77" fmla="*/ 355 h 430"/>
                <a:gd name="T78" fmla="*/ 1283 w 3119"/>
                <a:gd name="T79" fmla="*/ 430 h 430"/>
                <a:gd name="T80" fmla="*/ 1148 w 3119"/>
                <a:gd name="T81" fmla="*/ 372 h 430"/>
                <a:gd name="T82" fmla="*/ 1262 w 3119"/>
                <a:gd name="T83" fmla="*/ 359 h 430"/>
                <a:gd name="T84" fmla="*/ 1319 w 3119"/>
                <a:gd name="T85" fmla="*/ 333 h 430"/>
                <a:gd name="T86" fmla="*/ 1196 w 3119"/>
                <a:gd name="T87" fmla="*/ 298 h 430"/>
                <a:gd name="T88" fmla="*/ 1142 w 3119"/>
                <a:gd name="T89" fmla="*/ 192 h 430"/>
                <a:gd name="T90" fmla="*/ 1273 w 3119"/>
                <a:gd name="T91" fmla="*/ 114 h 430"/>
                <a:gd name="T92" fmla="*/ 631 w 3119"/>
                <a:gd name="T93" fmla="*/ 181 h 430"/>
                <a:gd name="T94" fmla="*/ 448 w 3119"/>
                <a:gd name="T95" fmla="*/ 314 h 430"/>
                <a:gd name="T96" fmla="*/ 543 w 3119"/>
                <a:gd name="T97" fmla="*/ 340 h 430"/>
                <a:gd name="T98" fmla="*/ 610 w 3119"/>
                <a:gd name="T99" fmla="*/ 394 h 430"/>
                <a:gd name="T100" fmla="*/ 437 w 3119"/>
                <a:gd name="T101" fmla="*/ 419 h 430"/>
                <a:gd name="T102" fmla="*/ 339 w 3119"/>
                <a:gd name="T103" fmla="*/ 276 h 430"/>
                <a:gd name="T104" fmla="*/ 437 w 3119"/>
                <a:gd name="T105" fmla="*/ 127 h 430"/>
                <a:gd name="T106" fmla="*/ 274 w 3119"/>
                <a:gd name="T107" fmla="*/ 135 h 430"/>
                <a:gd name="T108" fmla="*/ 313 w 3119"/>
                <a:gd name="T109" fmla="*/ 422 h 430"/>
                <a:gd name="T110" fmla="*/ 178 w 3119"/>
                <a:gd name="T111" fmla="*/ 203 h 430"/>
                <a:gd name="T112" fmla="*/ 110 w 3119"/>
                <a:gd name="T113" fmla="*/ 254 h 430"/>
                <a:gd name="T114" fmla="*/ 109 w 3119"/>
                <a:gd name="T115" fmla="*/ 167 h 430"/>
                <a:gd name="T116" fmla="*/ 2507 w 3119"/>
                <a:gd name="T117" fmla="*/ 0 h 430"/>
                <a:gd name="T118" fmla="*/ 2849 w 3119"/>
                <a:gd name="T119" fmla="*/ 422 h 430"/>
                <a:gd name="T120" fmla="*/ 2507 w 3119"/>
                <a:gd name="T121"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19" h="430">
                  <a:moveTo>
                    <a:pt x="2063" y="196"/>
                  </a:moveTo>
                  <a:lnTo>
                    <a:pt x="2047" y="199"/>
                  </a:lnTo>
                  <a:lnTo>
                    <a:pt x="2033" y="206"/>
                  </a:lnTo>
                  <a:lnTo>
                    <a:pt x="2022" y="217"/>
                  </a:lnTo>
                  <a:lnTo>
                    <a:pt x="2015" y="232"/>
                  </a:lnTo>
                  <a:lnTo>
                    <a:pt x="2011" y="251"/>
                  </a:lnTo>
                  <a:lnTo>
                    <a:pt x="2009" y="272"/>
                  </a:lnTo>
                  <a:lnTo>
                    <a:pt x="2011" y="293"/>
                  </a:lnTo>
                  <a:lnTo>
                    <a:pt x="2015" y="312"/>
                  </a:lnTo>
                  <a:lnTo>
                    <a:pt x="2022" y="326"/>
                  </a:lnTo>
                  <a:lnTo>
                    <a:pt x="2033" y="339"/>
                  </a:lnTo>
                  <a:lnTo>
                    <a:pt x="2047" y="345"/>
                  </a:lnTo>
                  <a:lnTo>
                    <a:pt x="2063" y="348"/>
                  </a:lnTo>
                  <a:lnTo>
                    <a:pt x="2081" y="345"/>
                  </a:lnTo>
                  <a:lnTo>
                    <a:pt x="2093" y="339"/>
                  </a:lnTo>
                  <a:lnTo>
                    <a:pt x="2104" y="326"/>
                  </a:lnTo>
                  <a:lnTo>
                    <a:pt x="2111" y="312"/>
                  </a:lnTo>
                  <a:lnTo>
                    <a:pt x="2115" y="293"/>
                  </a:lnTo>
                  <a:lnTo>
                    <a:pt x="2117" y="272"/>
                  </a:lnTo>
                  <a:lnTo>
                    <a:pt x="2115" y="251"/>
                  </a:lnTo>
                  <a:lnTo>
                    <a:pt x="2111" y="232"/>
                  </a:lnTo>
                  <a:lnTo>
                    <a:pt x="2104" y="217"/>
                  </a:lnTo>
                  <a:lnTo>
                    <a:pt x="2093" y="206"/>
                  </a:lnTo>
                  <a:lnTo>
                    <a:pt x="2081" y="199"/>
                  </a:lnTo>
                  <a:lnTo>
                    <a:pt x="2063" y="196"/>
                  </a:lnTo>
                  <a:close/>
                  <a:moveTo>
                    <a:pt x="499" y="192"/>
                  </a:moveTo>
                  <a:lnTo>
                    <a:pt x="481" y="195"/>
                  </a:lnTo>
                  <a:lnTo>
                    <a:pt x="467" y="202"/>
                  </a:lnTo>
                  <a:lnTo>
                    <a:pt x="456" y="213"/>
                  </a:lnTo>
                  <a:lnTo>
                    <a:pt x="449" y="227"/>
                  </a:lnTo>
                  <a:lnTo>
                    <a:pt x="445" y="242"/>
                  </a:lnTo>
                  <a:lnTo>
                    <a:pt x="550" y="242"/>
                  </a:lnTo>
                  <a:lnTo>
                    <a:pt x="547" y="227"/>
                  </a:lnTo>
                  <a:lnTo>
                    <a:pt x="542" y="213"/>
                  </a:lnTo>
                  <a:lnTo>
                    <a:pt x="531" y="202"/>
                  </a:lnTo>
                  <a:lnTo>
                    <a:pt x="517" y="195"/>
                  </a:lnTo>
                  <a:lnTo>
                    <a:pt x="499" y="192"/>
                  </a:lnTo>
                  <a:close/>
                  <a:moveTo>
                    <a:pt x="1415" y="123"/>
                  </a:moveTo>
                  <a:lnTo>
                    <a:pt x="1523" y="123"/>
                  </a:lnTo>
                  <a:lnTo>
                    <a:pt x="1575" y="292"/>
                  </a:lnTo>
                  <a:lnTo>
                    <a:pt x="1578" y="292"/>
                  </a:lnTo>
                  <a:lnTo>
                    <a:pt x="1622" y="123"/>
                  </a:lnTo>
                  <a:lnTo>
                    <a:pt x="1707" y="123"/>
                  </a:lnTo>
                  <a:lnTo>
                    <a:pt x="1752" y="292"/>
                  </a:lnTo>
                  <a:lnTo>
                    <a:pt x="1754" y="292"/>
                  </a:lnTo>
                  <a:lnTo>
                    <a:pt x="1808" y="123"/>
                  </a:lnTo>
                  <a:lnTo>
                    <a:pt x="1905" y="123"/>
                  </a:lnTo>
                  <a:lnTo>
                    <a:pt x="1811" y="422"/>
                  </a:lnTo>
                  <a:lnTo>
                    <a:pt x="1705" y="422"/>
                  </a:lnTo>
                  <a:lnTo>
                    <a:pt x="1661" y="253"/>
                  </a:lnTo>
                  <a:lnTo>
                    <a:pt x="1659" y="253"/>
                  </a:lnTo>
                  <a:lnTo>
                    <a:pt x="1615" y="422"/>
                  </a:lnTo>
                  <a:lnTo>
                    <a:pt x="1509" y="422"/>
                  </a:lnTo>
                  <a:lnTo>
                    <a:pt x="1415" y="123"/>
                  </a:lnTo>
                  <a:close/>
                  <a:moveTo>
                    <a:pt x="649" y="123"/>
                  </a:moveTo>
                  <a:lnTo>
                    <a:pt x="757" y="123"/>
                  </a:lnTo>
                  <a:lnTo>
                    <a:pt x="810" y="292"/>
                  </a:lnTo>
                  <a:lnTo>
                    <a:pt x="813" y="292"/>
                  </a:lnTo>
                  <a:lnTo>
                    <a:pt x="857" y="123"/>
                  </a:lnTo>
                  <a:lnTo>
                    <a:pt x="943" y="123"/>
                  </a:lnTo>
                  <a:lnTo>
                    <a:pt x="987" y="292"/>
                  </a:lnTo>
                  <a:lnTo>
                    <a:pt x="989" y="292"/>
                  </a:lnTo>
                  <a:lnTo>
                    <a:pt x="1042" y="123"/>
                  </a:lnTo>
                  <a:lnTo>
                    <a:pt x="1140" y="123"/>
                  </a:lnTo>
                  <a:lnTo>
                    <a:pt x="1046" y="422"/>
                  </a:lnTo>
                  <a:lnTo>
                    <a:pt x="940" y="422"/>
                  </a:lnTo>
                  <a:lnTo>
                    <a:pt x="896" y="253"/>
                  </a:lnTo>
                  <a:lnTo>
                    <a:pt x="893" y="253"/>
                  </a:lnTo>
                  <a:lnTo>
                    <a:pt x="850" y="422"/>
                  </a:lnTo>
                  <a:lnTo>
                    <a:pt x="744" y="422"/>
                  </a:lnTo>
                  <a:lnTo>
                    <a:pt x="649" y="123"/>
                  </a:lnTo>
                  <a:close/>
                  <a:moveTo>
                    <a:pt x="2971" y="114"/>
                  </a:moveTo>
                  <a:lnTo>
                    <a:pt x="3006" y="117"/>
                  </a:lnTo>
                  <a:lnTo>
                    <a:pt x="3036" y="124"/>
                  </a:lnTo>
                  <a:lnTo>
                    <a:pt x="3062" y="134"/>
                  </a:lnTo>
                  <a:lnTo>
                    <a:pt x="3083" y="149"/>
                  </a:lnTo>
                  <a:lnTo>
                    <a:pt x="3098" y="168"/>
                  </a:lnTo>
                  <a:lnTo>
                    <a:pt x="3109" y="189"/>
                  </a:lnTo>
                  <a:lnTo>
                    <a:pt x="3115" y="215"/>
                  </a:lnTo>
                  <a:lnTo>
                    <a:pt x="3025" y="218"/>
                  </a:lnTo>
                  <a:lnTo>
                    <a:pt x="3020" y="203"/>
                  </a:lnTo>
                  <a:lnTo>
                    <a:pt x="3008" y="192"/>
                  </a:lnTo>
                  <a:lnTo>
                    <a:pt x="2992" y="185"/>
                  </a:lnTo>
                  <a:lnTo>
                    <a:pt x="2970" y="182"/>
                  </a:lnTo>
                  <a:lnTo>
                    <a:pt x="2956" y="184"/>
                  </a:lnTo>
                  <a:lnTo>
                    <a:pt x="2945" y="189"/>
                  </a:lnTo>
                  <a:lnTo>
                    <a:pt x="2940" y="195"/>
                  </a:lnTo>
                  <a:lnTo>
                    <a:pt x="2937" y="204"/>
                  </a:lnTo>
                  <a:lnTo>
                    <a:pt x="2937" y="209"/>
                  </a:lnTo>
                  <a:lnTo>
                    <a:pt x="2940" y="213"/>
                  </a:lnTo>
                  <a:lnTo>
                    <a:pt x="2942" y="215"/>
                  </a:lnTo>
                  <a:lnTo>
                    <a:pt x="2945" y="218"/>
                  </a:lnTo>
                  <a:lnTo>
                    <a:pt x="2951" y="220"/>
                  </a:lnTo>
                  <a:lnTo>
                    <a:pt x="2955" y="221"/>
                  </a:lnTo>
                  <a:lnTo>
                    <a:pt x="3013" y="231"/>
                  </a:lnTo>
                  <a:lnTo>
                    <a:pt x="3040" y="238"/>
                  </a:lnTo>
                  <a:lnTo>
                    <a:pt x="3064" y="246"/>
                  </a:lnTo>
                  <a:lnTo>
                    <a:pt x="3083" y="257"/>
                  </a:lnTo>
                  <a:lnTo>
                    <a:pt x="3098" y="271"/>
                  </a:lnTo>
                  <a:lnTo>
                    <a:pt x="3109" y="287"/>
                  </a:lnTo>
                  <a:lnTo>
                    <a:pt x="3116" y="307"/>
                  </a:lnTo>
                  <a:lnTo>
                    <a:pt x="3119" y="330"/>
                  </a:lnTo>
                  <a:lnTo>
                    <a:pt x="3115" y="355"/>
                  </a:lnTo>
                  <a:lnTo>
                    <a:pt x="3106" y="377"/>
                  </a:lnTo>
                  <a:lnTo>
                    <a:pt x="3091" y="395"/>
                  </a:lnTo>
                  <a:lnTo>
                    <a:pt x="3070" y="410"/>
                  </a:lnTo>
                  <a:lnTo>
                    <a:pt x="3044" y="422"/>
                  </a:lnTo>
                  <a:lnTo>
                    <a:pt x="3014" y="427"/>
                  </a:lnTo>
                  <a:lnTo>
                    <a:pt x="2980" y="430"/>
                  </a:lnTo>
                  <a:lnTo>
                    <a:pt x="2951" y="428"/>
                  </a:lnTo>
                  <a:lnTo>
                    <a:pt x="2923" y="423"/>
                  </a:lnTo>
                  <a:lnTo>
                    <a:pt x="2898" y="415"/>
                  </a:lnTo>
                  <a:lnTo>
                    <a:pt x="2876" y="404"/>
                  </a:lnTo>
                  <a:lnTo>
                    <a:pt x="2858" y="390"/>
                  </a:lnTo>
                  <a:lnTo>
                    <a:pt x="2844" y="372"/>
                  </a:lnTo>
                  <a:lnTo>
                    <a:pt x="2835" y="350"/>
                  </a:lnTo>
                  <a:lnTo>
                    <a:pt x="2831" y="325"/>
                  </a:lnTo>
                  <a:lnTo>
                    <a:pt x="2924" y="323"/>
                  </a:lnTo>
                  <a:lnTo>
                    <a:pt x="2931" y="340"/>
                  </a:lnTo>
                  <a:lnTo>
                    <a:pt x="2942" y="351"/>
                  </a:lnTo>
                  <a:lnTo>
                    <a:pt x="2959" y="359"/>
                  </a:lnTo>
                  <a:lnTo>
                    <a:pt x="2981" y="362"/>
                  </a:lnTo>
                  <a:lnTo>
                    <a:pt x="2997" y="361"/>
                  </a:lnTo>
                  <a:lnTo>
                    <a:pt x="3008" y="357"/>
                  </a:lnTo>
                  <a:lnTo>
                    <a:pt x="3015" y="350"/>
                  </a:lnTo>
                  <a:lnTo>
                    <a:pt x="3018" y="341"/>
                  </a:lnTo>
                  <a:lnTo>
                    <a:pt x="3017" y="333"/>
                  </a:lnTo>
                  <a:lnTo>
                    <a:pt x="3013" y="326"/>
                  </a:lnTo>
                  <a:lnTo>
                    <a:pt x="3004" y="322"/>
                  </a:lnTo>
                  <a:lnTo>
                    <a:pt x="2991" y="318"/>
                  </a:lnTo>
                  <a:lnTo>
                    <a:pt x="2946" y="311"/>
                  </a:lnTo>
                  <a:lnTo>
                    <a:pt x="2918" y="305"/>
                  </a:lnTo>
                  <a:lnTo>
                    <a:pt x="2894" y="298"/>
                  </a:lnTo>
                  <a:lnTo>
                    <a:pt x="2873" y="289"/>
                  </a:lnTo>
                  <a:lnTo>
                    <a:pt x="2857" y="275"/>
                  </a:lnTo>
                  <a:lnTo>
                    <a:pt x="2846" y="260"/>
                  </a:lnTo>
                  <a:lnTo>
                    <a:pt x="2839" y="239"/>
                  </a:lnTo>
                  <a:lnTo>
                    <a:pt x="2836" y="215"/>
                  </a:lnTo>
                  <a:lnTo>
                    <a:pt x="2840" y="192"/>
                  </a:lnTo>
                  <a:lnTo>
                    <a:pt x="2849" y="170"/>
                  </a:lnTo>
                  <a:lnTo>
                    <a:pt x="2864" y="150"/>
                  </a:lnTo>
                  <a:lnTo>
                    <a:pt x="2883" y="135"/>
                  </a:lnTo>
                  <a:lnTo>
                    <a:pt x="2908" y="124"/>
                  </a:lnTo>
                  <a:lnTo>
                    <a:pt x="2938" y="117"/>
                  </a:lnTo>
                  <a:lnTo>
                    <a:pt x="2971" y="114"/>
                  </a:lnTo>
                  <a:close/>
                  <a:moveTo>
                    <a:pt x="2445" y="114"/>
                  </a:moveTo>
                  <a:lnTo>
                    <a:pt x="2463" y="116"/>
                  </a:lnTo>
                  <a:lnTo>
                    <a:pt x="2476" y="120"/>
                  </a:lnTo>
                  <a:lnTo>
                    <a:pt x="2486" y="126"/>
                  </a:lnTo>
                  <a:lnTo>
                    <a:pt x="2481" y="228"/>
                  </a:lnTo>
                  <a:lnTo>
                    <a:pt x="2464" y="221"/>
                  </a:lnTo>
                  <a:lnTo>
                    <a:pt x="2448" y="217"/>
                  </a:lnTo>
                  <a:lnTo>
                    <a:pt x="2428" y="215"/>
                  </a:lnTo>
                  <a:lnTo>
                    <a:pt x="2410" y="217"/>
                  </a:lnTo>
                  <a:lnTo>
                    <a:pt x="2394" y="222"/>
                  </a:lnTo>
                  <a:lnTo>
                    <a:pt x="2381" y="232"/>
                  </a:lnTo>
                  <a:lnTo>
                    <a:pt x="2372" y="245"/>
                  </a:lnTo>
                  <a:lnTo>
                    <a:pt x="2366" y="262"/>
                  </a:lnTo>
                  <a:lnTo>
                    <a:pt x="2363" y="285"/>
                  </a:lnTo>
                  <a:lnTo>
                    <a:pt x="2363" y="422"/>
                  </a:lnTo>
                  <a:lnTo>
                    <a:pt x="2256" y="422"/>
                  </a:lnTo>
                  <a:lnTo>
                    <a:pt x="2256" y="123"/>
                  </a:lnTo>
                  <a:lnTo>
                    <a:pt x="2363" y="123"/>
                  </a:lnTo>
                  <a:lnTo>
                    <a:pt x="2363" y="175"/>
                  </a:lnTo>
                  <a:lnTo>
                    <a:pt x="2373" y="156"/>
                  </a:lnTo>
                  <a:lnTo>
                    <a:pt x="2386" y="139"/>
                  </a:lnTo>
                  <a:lnTo>
                    <a:pt x="2402" y="127"/>
                  </a:lnTo>
                  <a:lnTo>
                    <a:pt x="2423" y="117"/>
                  </a:lnTo>
                  <a:lnTo>
                    <a:pt x="2445" y="114"/>
                  </a:lnTo>
                  <a:close/>
                  <a:moveTo>
                    <a:pt x="2063" y="114"/>
                  </a:moveTo>
                  <a:lnTo>
                    <a:pt x="2097" y="117"/>
                  </a:lnTo>
                  <a:lnTo>
                    <a:pt x="2129" y="126"/>
                  </a:lnTo>
                  <a:lnTo>
                    <a:pt x="2157" y="139"/>
                  </a:lnTo>
                  <a:lnTo>
                    <a:pt x="2182" y="159"/>
                  </a:lnTo>
                  <a:lnTo>
                    <a:pt x="2201" y="181"/>
                  </a:lnTo>
                  <a:lnTo>
                    <a:pt x="2215" y="209"/>
                  </a:lnTo>
                  <a:lnTo>
                    <a:pt x="2223" y="239"/>
                  </a:lnTo>
                  <a:lnTo>
                    <a:pt x="2226" y="272"/>
                  </a:lnTo>
                  <a:lnTo>
                    <a:pt x="2223" y="305"/>
                  </a:lnTo>
                  <a:lnTo>
                    <a:pt x="2215" y="336"/>
                  </a:lnTo>
                  <a:lnTo>
                    <a:pt x="2201" y="363"/>
                  </a:lnTo>
                  <a:lnTo>
                    <a:pt x="2182" y="386"/>
                  </a:lnTo>
                  <a:lnTo>
                    <a:pt x="2157" y="404"/>
                  </a:lnTo>
                  <a:lnTo>
                    <a:pt x="2129" y="417"/>
                  </a:lnTo>
                  <a:lnTo>
                    <a:pt x="2097" y="427"/>
                  </a:lnTo>
                  <a:lnTo>
                    <a:pt x="2063" y="430"/>
                  </a:lnTo>
                  <a:lnTo>
                    <a:pt x="2029" y="427"/>
                  </a:lnTo>
                  <a:lnTo>
                    <a:pt x="1997" y="417"/>
                  </a:lnTo>
                  <a:lnTo>
                    <a:pt x="1969" y="404"/>
                  </a:lnTo>
                  <a:lnTo>
                    <a:pt x="1946" y="386"/>
                  </a:lnTo>
                  <a:lnTo>
                    <a:pt x="1927" y="363"/>
                  </a:lnTo>
                  <a:lnTo>
                    <a:pt x="1911" y="336"/>
                  </a:lnTo>
                  <a:lnTo>
                    <a:pt x="1903" y="305"/>
                  </a:lnTo>
                  <a:lnTo>
                    <a:pt x="1900" y="272"/>
                  </a:lnTo>
                  <a:lnTo>
                    <a:pt x="1903" y="239"/>
                  </a:lnTo>
                  <a:lnTo>
                    <a:pt x="1911" y="209"/>
                  </a:lnTo>
                  <a:lnTo>
                    <a:pt x="1927" y="181"/>
                  </a:lnTo>
                  <a:lnTo>
                    <a:pt x="1946" y="159"/>
                  </a:lnTo>
                  <a:lnTo>
                    <a:pt x="1969" y="139"/>
                  </a:lnTo>
                  <a:lnTo>
                    <a:pt x="1997" y="126"/>
                  </a:lnTo>
                  <a:lnTo>
                    <a:pt x="2029" y="117"/>
                  </a:lnTo>
                  <a:lnTo>
                    <a:pt x="2063" y="114"/>
                  </a:lnTo>
                  <a:close/>
                  <a:moveTo>
                    <a:pt x="1273" y="114"/>
                  </a:moveTo>
                  <a:lnTo>
                    <a:pt x="1309" y="117"/>
                  </a:lnTo>
                  <a:lnTo>
                    <a:pt x="1339" y="124"/>
                  </a:lnTo>
                  <a:lnTo>
                    <a:pt x="1364" y="134"/>
                  </a:lnTo>
                  <a:lnTo>
                    <a:pt x="1385" y="149"/>
                  </a:lnTo>
                  <a:lnTo>
                    <a:pt x="1402" y="168"/>
                  </a:lnTo>
                  <a:lnTo>
                    <a:pt x="1411" y="189"/>
                  </a:lnTo>
                  <a:lnTo>
                    <a:pt x="1417" y="215"/>
                  </a:lnTo>
                  <a:lnTo>
                    <a:pt x="1328" y="218"/>
                  </a:lnTo>
                  <a:lnTo>
                    <a:pt x="1323" y="203"/>
                  </a:lnTo>
                  <a:lnTo>
                    <a:pt x="1311" y="192"/>
                  </a:lnTo>
                  <a:lnTo>
                    <a:pt x="1294" y="185"/>
                  </a:lnTo>
                  <a:lnTo>
                    <a:pt x="1272" y="182"/>
                  </a:lnTo>
                  <a:lnTo>
                    <a:pt x="1258" y="184"/>
                  </a:lnTo>
                  <a:lnTo>
                    <a:pt x="1247" y="189"/>
                  </a:lnTo>
                  <a:lnTo>
                    <a:pt x="1242" y="195"/>
                  </a:lnTo>
                  <a:lnTo>
                    <a:pt x="1239" y="204"/>
                  </a:lnTo>
                  <a:lnTo>
                    <a:pt x="1240" y="209"/>
                  </a:lnTo>
                  <a:lnTo>
                    <a:pt x="1242" y="213"/>
                  </a:lnTo>
                  <a:lnTo>
                    <a:pt x="1244" y="215"/>
                  </a:lnTo>
                  <a:lnTo>
                    <a:pt x="1249" y="218"/>
                  </a:lnTo>
                  <a:lnTo>
                    <a:pt x="1253" y="220"/>
                  </a:lnTo>
                  <a:lnTo>
                    <a:pt x="1257" y="221"/>
                  </a:lnTo>
                  <a:lnTo>
                    <a:pt x="1315" y="231"/>
                  </a:lnTo>
                  <a:lnTo>
                    <a:pt x="1342" y="238"/>
                  </a:lnTo>
                  <a:lnTo>
                    <a:pt x="1366" y="246"/>
                  </a:lnTo>
                  <a:lnTo>
                    <a:pt x="1385" y="257"/>
                  </a:lnTo>
                  <a:lnTo>
                    <a:pt x="1400" y="271"/>
                  </a:lnTo>
                  <a:lnTo>
                    <a:pt x="1411" y="287"/>
                  </a:lnTo>
                  <a:lnTo>
                    <a:pt x="1418" y="307"/>
                  </a:lnTo>
                  <a:lnTo>
                    <a:pt x="1421" y="330"/>
                  </a:lnTo>
                  <a:lnTo>
                    <a:pt x="1418" y="355"/>
                  </a:lnTo>
                  <a:lnTo>
                    <a:pt x="1408" y="377"/>
                  </a:lnTo>
                  <a:lnTo>
                    <a:pt x="1393" y="395"/>
                  </a:lnTo>
                  <a:lnTo>
                    <a:pt x="1373" y="410"/>
                  </a:lnTo>
                  <a:lnTo>
                    <a:pt x="1348" y="422"/>
                  </a:lnTo>
                  <a:lnTo>
                    <a:pt x="1317" y="427"/>
                  </a:lnTo>
                  <a:lnTo>
                    <a:pt x="1283" y="430"/>
                  </a:lnTo>
                  <a:lnTo>
                    <a:pt x="1253" y="428"/>
                  </a:lnTo>
                  <a:lnTo>
                    <a:pt x="1225" y="423"/>
                  </a:lnTo>
                  <a:lnTo>
                    <a:pt x="1200" y="415"/>
                  </a:lnTo>
                  <a:lnTo>
                    <a:pt x="1180" y="404"/>
                  </a:lnTo>
                  <a:lnTo>
                    <a:pt x="1162" y="390"/>
                  </a:lnTo>
                  <a:lnTo>
                    <a:pt x="1148" y="372"/>
                  </a:lnTo>
                  <a:lnTo>
                    <a:pt x="1138" y="350"/>
                  </a:lnTo>
                  <a:lnTo>
                    <a:pt x="1133" y="325"/>
                  </a:lnTo>
                  <a:lnTo>
                    <a:pt x="1228" y="323"/>
                  </a:lnTo>
                  <a:lnTo>
                    <a:pt x="1233" y="340"/>
                  </a:lnTo>
                  <a:lnTo>
                    <a:pt x="1244" y="351"/>
                  </a:lnTo>
                  <a:lnTo>
                    <a:pt x="1262" y="359"/>
                  </a:lnTo>
                  <a:lnTo>
                    <a:pt x="1284" y="362"/>
                  </a:lnTo>
                  <a:lnTo>
                    <a:pt x="1300" y="361"/>
                  </a:lnTo>
                  <a:lnTo>
                    <a:pt x="1312" y="357"/>
                  </a:lnTo>
                  <a:lnTo>
                    <a:pt x="1319" y="350"/>
                  </a:lnTo>
                  <a:lnTo>
                    <a:pt x="1320" y="341"/>
                  </a:lnTo>
                  <a:lnTo>
                    <a:pt x="1319" y="333"/>
                  </a:lnTo>
                  <a:lnTo>
                    <a:pt x="1315" y="326"/>
                  </a:lnTo>
                  <a:lnTo>
                    <a:pt x="1306" y="322"/>
                  </a:lnTo>
                  <a:lnTo>
                    <a:pt x="1293" y="318"/>
                  </a:lnTo>
                  <a:lnTo>
                    <a:pt x="1250" y="311"/>
                  </a:lnTo>
                  <a:lnTo>
                    <a:pt x="1221" y="305"/>
                  </a:lnTo>
                  <a:lnTo>
                    <a:pt x="1196" y="298"/>
                  </a:lnTo>
                  <a:lnTo>
                    <a:pt x="1175" y="289"/>
                  </a:lnTo>
                  <a:lnTo>
                    <a:pt x="1160" y="275"/>
                  </a:lnTo>
                  <a:lnTo>
                    <a:pt x="1148" y="260"/>
                  </a:lnTo>
                  <a:lnTo>
                    <a:pt x="1141" y="239"/>
                  </a:lnTo>
                  <a:lnTo>
                    <a:pt x="1140" y="215"/>
                  </a:lnTo>
                  <a:lnTo>
                    <a:pt x="1142" y="192"/>
                  </a:lnTo>
                  <a:lnTo>
                    <a:pt x="1151" y="170"/>
                  </a:lnTo>
                  <a:lnTo>
                    <a:pt x="1166" y="150"/>
                  </a:lnTo>
                  <a:lnTo>
                    <a:pt x="1185" y="135"/>
                  </a:lnTo>
                  <a:lnTo>
                    <a:pt x="1211" y="124"/>
                  </a:lnTo>
                  <a:lnTo>
                    <a:pt x="1240" y="117"/>
                  </a:lnTo>
                  <a:lnTo>
                    <a:pt x="1273" y="114"/>
                  </a:lnTo>
                  <a:close/>
                  <a:moveTo>
                    <a:pt x="500" y="114"/>
                  </a:moveTo>
                  <a:lnTo>
                    <a:pt x="536" y="117"/>
                  </a:lnTo>
                  <a:lnTo>
                    <a:pt x="566" y="127"/>
                  </a:lnTo>
                  <a:lnTo>
                    <a:pt x="593" y="141"/>
                  </a:lnTo>
                  <a:lnTo>
                    <a:pt x="615" y="159"/>
                  </a:lnTo>
                  <a:lnTo>
                    <a:pt x="631" y="181"/>
                  </a:lnTo>
                  <a:lnTo>
                    <a:pt x="644" y="206"/>
                  </a:lnTo>
                  <a:lnTo>
                    <a:pt x="650" y="235"/>
                  </a:lnTo>
                  <a:lnTo>
                    <a:pt x="653" y="264"/>
                  </a:lnTo>
                  <a:lnTo>
                    <a:pt x="653" y="294"/>
                  </a:lnTo>
                  <a:lnTo>
                    <a:pt x="444" y="294"/>
                  </a:lnTo>
                  <a:lnTo>
                    <a:pt x="448" y="314"/>
                  </a:lnTo>
                  <a:lnTo>
                    <a:pt x="457" y="329"/>
                  </a:lnTo>
                  <a:lnTo>
                    <a:pt x="471" y="340"/>
                  </a:lnTo>
                  <a:lnTo>
                    <a:pt x="488" y="347"/>
                  </a:lnTo>
                  <a:lnTo>
                    <a:pt x="506" y="348"/>
                  </a:lnTo>
                  <a:lnTo>
                    <a:pt x="526" y="347"/>
                  </a:lnTo>
                  <a:lnTo>
                    <a:pt x="543" y="340"/>
                  </a:lnTo>
                  <a:lnTo>
                    <a:pt x="555" y="330"/>
                  </a:lnTo>
                  <a:lnTo>
                    <a:pt x="564" y="315"/>
                  </a:lnTo>
                  <a:lnTo>
                    <a:pt x="650" y="323"/>
                  </a:lnTo>
                  <a:lnTo>
                    <a:pt x="642" y="351"/>
                  </a:lnTo>
                  <a:lnTo>
                    <a:pt x="628" y="375"/>
                  </a:lnTo>
                  <a:lnTo>
                    <a:pt x="610" y="394"/>
                  </a:lnTo>
                  <a:lnTo>
                    <a:pt x="588" y="409"/>
                  </a:lnTo>
                  <a:lnTo>
                    <a:pt x="564" y="420"/>
                  </a:lnTo>
                  <a:lnTo>
                    <a:pt x="535" y="427"/>
                  </a:lnTo>
                  <a:lnTo>
                    <a:pt x="502" y="430"/>
                  </a:lnTo>
                  <a:lnTo>
                    <a:pt x="467" y="427"/>
                  </a:lnTo>
                  <a:lnTo>
                    <a:pt x="437" y="419"/>
                  </a:lnTo>
                  <a:lnTo>
                    <a:pt x="408" y="406"/>
                  </a:lnTo>
                  <a:lnTo>
                    <a:pt x="384" y="388"/>
                  </a:lnTo>
                  <a:lnTo>
                    <a:pt x="365" y="366"/>
                  </a:lnTo>
                  <a:lnTo>
                    <a:pt x="350" y="341"/>
                  </a:lnTo>
                  <a:lnTo>
                    <a:pt x="342" y="311"/>
                  </a:lnTo>
                  <a:lnTo>
                    <a:pt x="339" y="276"/>
                  </a:lnTo>
                  <a:lnTo>
                    <a:pt x="342" y="243"/>
                  </a:lnTo>
                  <a:lnTo>
                    <a:pt x="351" y="211"/>
                  </a:lnTo>
                  <a:lnTo>
                    <a:pt x="365" y="184"/>
                  </a:lnTo>
                  <a:lnTo>
                    <a:pt x="384" y="160"/>
                  </a:lnTo>
                  <a:lnTo>
                    <a:pt x="408" y="141"/>
                  </a:lnTo>
                  <a:lnTo>
                    <a:pt x="437" y="127"/>
                  </a:lnTo>
                  <a:lnTo>
                    <a:pt x="467" y="117"/>
                  </a:lnTo>
                  <a:lnTo>
                    <a:pt x="500" y="114"/>
                  </a:lnTo>
                  <a:close/>
                  <a:moveTo>
                    <a:pt x="205" y="114"/>
                  </a:moveTo>
                  <a:lnTo>
                    <a:pt x="233" y="117"/>
                  </a:lnTo>
                  <a:lnTo>
                    <a:pt x="256" y="124"/>
                  </a:lnTo>
                  <a:lnTo>
                    <a:pt x="274" y="135"/>
                  </a:lnTo>
                  <a:lnTo>
                    <a:pt x="289" y="150"/>
                  </a:lnTo>
                  <a:lnTo>
                    <a:pt x="300" y="168"/>
                  </a:lnTo>
                  <a:lnTo>
                    <a:pt x="307" y="189"/>
                  </a:lnTo>
                  <a:lnTo>
                    <a:pt x="311" y="210"/>
                  </a:lnTo>
                  <a:lnTo>
                    <a:pt x="313" y="233"/>
                  </a:lnTo>
                  <a:lnTo>
                    <a:pt x="313" y="422"/>
                  </a:lnTo>
                  <a:lnTo>
                    <a:pt x="204" y="422"/>
                  </a:lnTo>
                  <a:lnTo>
                    <a:pt x="204" y="262"/>
                  </a:lnTo>
                  <a:lnTo>
                    <a:pt x="202" y="240"/>
                  </a:lnTo>
                  <a:lnTo>
                    <a:pt x="198" y="222"/>
                  </a:lnTo>
                  <a:lnTo>
                    <a:pt x="190" y="210"/>
                  </a:lnTo>
                  <a:lnTo>
                    <a:pt x="178" y="203"/>
                  </a:lnTo>
                  <a:lnTo>
                    <a:pt x="160" y="200"/>
                  </a:lnTo>
                  <a:lnTo>
                    <a:pt x="143" y="203"/>
                  </a:lnTo>
                  <a:lnTo>
                    <a:pt x="131" y="210"/>
                  </a:lnTo>
                  <a:lnTo>
                    <a:pt x="121" y="221"/>
                  </a:lnTo>
                  <a:lnTo>
                    <a:pt x="114" y="235"/>
                  </a:lnTo>
                  <a:lnTo>
                    <a:pt x="110" y="254"/>
                  </a:lnTo>
                  <a:lnTo>
                    <a:pt x="109" y="275"/>
                  </a:lnTo>
                  <a:lnTo>
                    <a:pt x="109" y="422"/>
                  </a:lnTo>
                  <a:lnTo>
                    <a:pt x="0" y="422"/>
                  </a:lnTo>
                  <a:lnTo>
                    <a:pt x="0" y="123"/>
                  </a:lnTo>
                  <a:lnTo>
                    <a:pt x="109" y="123"/>
                  </a:lnTo>
                  <a:lnTo>
                    <a:pt x="109" y="167"/>
                  </a:lnTo>
                  <a:lnTo>
                    <a:pt x="121" y="149"/>
                  </a:lnTo>
                  <a:lnTo>
                    <a:pt x="136" y="135"/>
                  </a:lnTo>
                  <a:lnTo>
                    <a:pt x="156" y="124"/>
                  </a:lnTo>
                  <a:lnTo>
                    <a:pt x="179" y="117"/>
                  </a:lnTo>
                  <a:lnTo>
                    <a:pt x="205" y="114"/>
                  </a:lnTo>
                  <a:close/>
                  <a:moveTo>
                    <a:pt x="2507" y="0"/>
                  </a:moveTo>
                  <a:lnTo>
                    <a:pt x="2614" y="0"/>
                  </a:lnTo>
                  <a:lnTo>
                    <a:pt x="2614" y="225"/>
                  </a:lnTo>
                  <a:lnTo>
                    <a:pt x="2718" y="123"/>
                  </a:lnTo>
                  <a:lnTo>
                    <a:pt x="2844" y="123"/>
                  </a:lnTo>
                  <a:lnTo>
                    <a:pt x="2720" y="240"/>
                  </a:lnTo>
                  <a:lnTo>
                    <a:pt x="2849" y="422"/>
                  </a:lnTo>
                  <a:lnTo>
                    <a:pt x="2726" y="422"/>
                  </a:lnTo>
                  <a:lnTo>
                    <a:pt x="2641" y="300"/>
                  </a:lnTo>
                  <a:lnTo>
                    <a:pt x="2614" y="327"/>
                  </a:lnTo>
                  <a:lnTo>
                    <a:pt x="2614" y="422"/>
                  </a:lnTo>
                  <a:lnTo>
                    <a:pt x="2507" y="422"/>
                  </a:lnTo>
                  <a:lnTo>
                    <a:pt x="25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Freeform 141"/>
            <p:cNvSpPr>
              <a:spLocks/>
            </p:cNvSpPr>
            <p:nvPr/>
          </p:nvSpPr>
          <p:spPr bwMode="auto">
            <a:xfrm>
              <a:off x="4840288" y="5561013"/>
              <a:ext cx="776288" cy="939800"/>
            </a:xfrm>
            <a:custGeom>
              <a:avLst/>
              <a:gdLst>
                <a:gd name="T0" fmla="*/ 0 w 979"/>
                <a:gd name="T1" fmla="*/ 0 h 1184"/>
                <a:gd name="T2" fmla="*/ 471 w 979"/>
                <a:gd name="T3" fmla="*/ 0 h 1184"/>
                <a:gd name="T4" fmla="*/ 979 w 979"/>
                <a:gd name="T5" fmla="*/ 813 h 1184"/>
                <a:gd name="T6" fmla="*/ 979 w 979"/>
                <a:gd name="T7" fmla="*/ 1184 h 1184"/>
                <a:gd name="T8" fmla="*/ 737 w 979"/>
                <a:gd name="T9" fmla="*/ 1184 h 1184"/>
                <a:gd name="T10" fmla="*/ 0 w 979"/>
                <a:gd name="T11" fmla="*/ 0 h 1184"/>
              </a:gdLst>
              <a:ahLst/>
              <a:cxnLst>
                <a:cxn ang="0">
                  <a:pos x="T0" y="T1"/>
                </a:cxn>
                <a:cxn ang="0">
                  <a:pos x="T2" y="T3"/>
                </a:cxn>
                <a:cxn ang="0">
                  <a:pos x="T4" y="T5"/>
                </a:cxn>
                <a:cxn ang="0">
                  <a:pos x="T6" y="T7"/>
                </a:cxn>
                <a:cxn ang="0">
                  <a:pos x="T8" y="T9"/>
                </a:cxn>
                <a:cxn ang="0">
                  <a:pos x="T10" y="T11"/>
                </a:cxn>
              </a:cxnLst>
              <a:rect l="0" t="0" r="r" b="b"/>
              <a:pathLst>
                <a:path w="979" h="1184">
                  <a:moveTo>
                    <a:pt x="0" y="0"/>
                  </a:moveTo>
                  <a:lnTo>
                    <a:pt x="471" y="0"/>
                  </a:lnTo>
                  <a:lnTo>
                    <a:pt x="979" y="813"/>
                  </a:lnTo>
                  <a:lnTo>
                    <a:pt x="979" y="1184"/>
                  </a:lnTo>
                  <a:lnTo>
                    <a:pt x="737" y="118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Rectangle 142"/>
            <p:cNvSpPr>
              <a:spLocks noChangeArrowheads="1"/>
            </p:cNvSpPr>
            <p:nvPr/>
          </p:nvSpPr>
          <p:spPr bwMode="auto">
            <a:xfrm>
              <a:off x="5426076" y="5561013"/>
              <a:ext cx="371475" cy="9398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1" name="Group 180"/>
          <p:cNvGrpSpPr/>
          <p:nvPr/>
        </p:nvGrpSpPr>
        <p:grpSpPr>
          <a:xfrm>
            <a:off x="8136692" y="6458687"/>
            <a:ext cx="713478" cy="169451"/>
            <a:chOff x="3021250" y="4481355"/>
            <a:chExt cx="2773945" cy="658812"/>
          </a:xfrm>
        </p:grpSpPr>
        <p:sp>
          <p:nvSpPr>
            <p:cNvPr id="173" name="Freeform 147"/>
            <p:cNvSpPr>
              <a:spLocks/>
            </p:cNvSpPr>
            <p:nvPr/>
          </p:nvSpPr>
          <p:spPr bwMode="auto">
            <a:xfrm>
              <a:off x="5584982" y="4481355"/>
              <a:ext cx="210213" cy="502416"/>
            </a:xfrm>
            <a:custGeom>
              <a:avLst/>
              <a:gdLst>
                <a:gd name="T0" fmla="*/ 496 w 582"/>
                <a:gd name="T1" fmla="*/ 0 h 1391"/>
                <a:gd name="T2" fmla="*/ 582 w 582"/>
                <a:gd name="T3" fmla="*/ 0 h 1391"/>
                <a:gd name="T4" fmla="*/ 582 w 582"/>
                <a:gd name="T5" fmla="*/ 1391 h 1391"/>
                <a:gd name="T6" fmla="*/ 158 w 582"/>
                <a:gd name="T7" fmla="*/ 1391 h 1391"/>
                <a:gd name="T8" fmla="*/ 158 w 582"/>
                <a:gd name="T9" fmla="*/ 363 h 1391"/>
                <a:gd name="T10" fmla="*/ 0 w 582"/>
                <a:gd name="T11" fmla="*/ 363 h 1391"/>
                <a:gd name="T12" fmla="*/ 0 w 582"/>
                <a:gd name="T13" fmla="*/ 280 h 1391"/>
                <a:gd name="T14" fmla="*/ 91 w 582"/>
                <a:gd name="T15" fmla="*/ 263 h 1391"/>
                <a:gd name="T16" fmla="*/ 163 w 582"/>
                <a:gd name="T17" fmla="*/ 247 h 1391"/>
                <a:gd name="T18" fmla="*/ 226 w 582"/>
                <a:gd name="T19" fmla="*/ 224 h 1391"/>
                <a:gd name="T20" fmla="*/ 284 w 582"/>
                <a:gd name="T21" fmla="*/ 196 h 1391"/>
                <a:gd name="T22" fmla="*/ 333 w 582"/>
                <a:gd name="T23" fmla="*/ 161 h 1391"/>
                <a:gd name="T24" fmla="*/ 380 w 582"/>
                <a:gd name="T25" fmla="*/ 123 h 1391"/>
                <a:gd name="T26" fmla="*/ 421 w 582"/>
                <a:gd name="T27" fmla="*/ 84 h 1391"/>
                <a:gd name="T28" fmla="*/ 459 w 582"/>
                <a:gd name="T29" fmla="*/ 42 h 1391"/>
                <a:gd name="T30" fmla="*/ 496 w 582"/>
                <a:gd name="T31" fmla="*/ 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2" h="1391">
                  <a:moveTo>
                    <a:pt x="496" y="0"/>
                  </a:moveTo>
                  <a:lnTo>
                    <a:pt x="582" y="0"/>
                  </a:lnTo>
                  <a:lnTo>
                    <a:pt x="582" y="1391"/>
                  </a:lnTo>
                  <a:lnTo>
                    <a:pt x="158" y="1391"/>
                  </a:lnTo>
                  <a:lnTo>
                    <a:pt x="158" y="363"/>
                  </a:lnTo>
                  <a:lnTo>
                    <a:pt x="0" y="363"/>
                  </a:lnTo>
                  <a:lnTo>
                    <a:pt x="0" y="280"/>
                  </a:lnTo>
                  <a:lnTo>
                    <a:pt x="91" y="263"/>
                  </a:lnTo>
                  <a:lnTo>
                    <a:pt x="163" y="247"/>
                  </a:lnTo>
                  <a:lnTo>
                    <a:pt x="226" y="224"/>
                  </a:lnTo>
                  <a:lnTo>
                    <a:pt x="284" y="196"/>
                  </a:lnTo>
                  <a:lnTo>
                    <a:pt x="333" y="161"/>
                  </a:lnTo>
                  <a:lnTo>
                    <a:pt x="380" y="123"/>
                  </a:lnTo>
                  <a:lnTo>
                    <a:pt x="421" y="84"/>
                  </a:lnTo>
                  <a:lnTo>
                    <a:pt x="459" y="42"/>
                  </a:lnTo>
                  <a:lnTo>
                    <a:pt x="4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148"/>
            <p:cNvSpPr>
              <a:spLocks/>
            </p:cNvSpPr>
            <p:nvPr/>
          </p:nvSpPr>
          <p:spPr bwMode="auto">
            <a:xfrm>
              <a:off x="3021250" y="4481355"/>
              <a:ext cx="377444" cy="508918"/>
            </a:xfrm>
            <a:custGeom>
              <a:avLst/>
              <a:gdLst>
                <a:gd name="T0" fmla="*/ 610 w 1045"/>
                <a:gd name="T1" fmla="*/ 2 h 1409"/>
                <a:gd name="T2" fmla="*/ 770 w 1045"/>
                <a:gd name="T3" fmla="*/ 33 h 1409"/>
                <a:gd name="T4" fmla="*/ 898 w 1045"/>
                <a:gd name="T5" fmla="*/ 84 h 1409"/>
                <a:gd name="T6" fmla="*/ 950 w 1045"/>
                <a:gd name="T7" fmla="*/ 415 h 1409"/>
                <a:gd name="T8" fmla="*/ 835 w 1045"/>
                <a:gd name="T9" fmla="*/ 354 h 1409"/>
                <a:gd name="T10" fmla="*/ 787 w 1045"/>
                <a:gd name="T11" fmla="*/ 249 h 1409"/>
                <a:gd name="T12" fmla="*/ 719 w 1045"/>
                <a:gd name="T13" fmla="*/ 168 h 1409"/>
                <a:gd name="T14" fmla="*/ 631 w 1045"/>
                <a:gd name="T15" fmla="*/ 116 h 1409"/>
                <a:gd name="T16" fmla="*/ 521 w 1045"/>
                <a:gd name="T17" fmla="*/ 100 h 1409"/>
                <a:gd name="T18" fmla="*/ 435 w 1045"/>
                <a:gd name="T19" fmla="*/ 114 h 1409"/>
                <a:gd name="T20" fmla="*/ 370 w 1045"/>
                <a:gd name="T21" fmla="*/ 156 h 1409"/>
                <a:gd name="T22" fmla="*/ 335 w 1045"/>
                <a:gd name="T23" fmla="*/ 226 h 1409"/>
                <a:gd name="T24" fmla="*/ 333 w 1045"/>
                <a:gd name="T25" fmla="*/ 312 h 1409"/>
                <a:gd name="T26" fmla="*/ 365 w 1045"/>
                <a:gd name="T27" fmla="*/ 380 h 1409"/>
                <a:gd name="T28" fmla="*/ 433 w 1045"/>
                <a:gd name="T29" fmla="*/ 431 h 1409"/>
                <a:gd name="T30" fmla="*/ 540 w 1045"/>
                <a:gd name="T31" fmla="*/ 475 h 1409"/>
                <a:gd name="T32" fmla="*/ 677 w 1045"/>
                <a:gd name="T33" fmla="*/ 517 h 1409"/>
                <a:gd name="T34" fmla="*/ 801 w 1045"/>
                <a:gd name="T35" fmla="*/ 566 h 1409"/>
                <a:gd name="T36" fmla="*/ 903 w 1045"/>
                <a:gd name="T37" fmla="*/ 629 h 1409"/>
                <a:gd name="T38" fmla="*/ 980 w 1045"/>
                <a:gd name="T39" fmla="*/ 710 h 1409"/>
                <a:gd name="T40" fmla="*/ 1029 w 1045"/>
                <a:gd name="T41" fmla="*/ 820 h 1409"/>
                <a:gd name="T42" fmla="*/ 1045 w 1045"/>
                <a:gd name="T43" fmla="*/ 960 h 1409"/>
                <a:gd name="T44" fmla="*/ 1026 w 1045"/>
                <a:gd name="T45" fmla="*/ 1102 h 1409"/>
                <a:gd name="T46" fmla="*/ 970 w 1045"/>
                <a:gd name="T47" fmla="*/ 1216 h 1409"/>
                <a:gd name="T48" fmla="*/ 884 w 1045"/>
                <a:gd name="T49" fmla="*/ 1302 h 1409"/>
                <a:gd name="T50" fmla="*/ 773 w 1045"/>
                <a:gd name="T51" fmla="*/ 1363 h 1409"/>
                <a:gd name="T52" fmla="*/ 640 w 1045"/>
                <a:gd name="T53" fmla="*/ 1398 h 1409"/>
                <a:gd name="T54" fmla="*/ 493 w 1045"/>
                <a:gd name="T55" fmla="*/ 1409 h 1409"/>
                <a:gd name="T56" fmla="*/ 305 w 1045"/>
                <a:gd name="T57" fmla="*/ 1393 h 1409"/>
                <a:gd name="T58" fmla="*/ 144 w 1045"/>
                <a:gd name="T59" fmla="*/ 1344 h 1409"/>
                <a:gd name="T60" fmla="*/ 23 w 1045"/>
                <a:gd name="T61" fmla="*/ 1279 h 1409"/>
                <a:gd name="T62" fmla="*/ 114 w 1045"/>
                <a:gd name="T63" fmla="*/ 936 h 1409"/>
                <a:gd name="T64" fmla="*/ 161 w 1045"/>
                <a:gd name="T65" fmla="*/ 1069 h 1409"/>
                <a:gd name="T66" fmla="*/ 228 w 1045"/>
                <a:gd name="T67" fmla="*/ 1179 h 1409"/>
                <a:gd name="T68" fmla="*/ 319 w 1045"/>
                <a:gd name="T69" fmla="*/ 1258 h 1409"/>
                <a:gd name="T70" fmla="*/ 431 w 1045"/>
                <a:gd name="T71" fmla="*/ 1302 h 1409"/>
                <a:gd name="T72" fmla="*/ 547 w 1045"/>
                <a:gd name="T73" fmla="*/ 1305 h 1409"/>
                <a:gd name="T74" fmla="*/ 633 w 1045"/>
                <a:gd name="T75" fmla="*/ 1277 h 1409"/>
                <a:gd name="T76" fmla="*/ 689 w 1045"/>
                <a:gd name="T77" fmla="*/ 1221 h 1409"/>
                <a:gd name="T78" fmla="*/ 710 w 1045"/>
                <a:gd name="T79" fmla="*/ 1137 h 1409"/>
                <a:gd name="T80" fmla="*/ 689 w 1045"/>
                <a:gd name="T81" fmla="*/ 1051 h 1409"/>
                <a:gd name="T82" fmla="*/ 621 w 1045"/>
                <a:gd name="T83" fmla="*/ 985 h 1409"/>
                <a:gd name="T84" fmla="*/ 500 w 1045"/>
                <a:gd name="T85" fmla="*/ 932 h 1409"/>
                <a:gd name="T86" fmla="*/ 333 w 1045"/>
                <a:gd name="T87" fmla="*/ 881 h 1409"/>
                <a:gd name="T88" fmla="*/ 191 w 1045"/>
                <a:gd name="T89" fmla="*/ 811 h 1409"/>
                <a:gd name="T90" fmla="*/ 88 w 1045"/>
                <a:gd name="T91" fmla="*/ 720 h 1409"/>
                <a:gd name="T92" fmla="*/ 28 w 1045"/>
                <a:gd name="T93" fmla="*/ 603 h 1409"/>
                <a:gd name="T94" fmla="*/ 7 w 1045"/>
                <a:gd name="T95" fmla="*/ 459 h 1409"/>
                <a:gd name="T96" fmla="*/ 28 w 1045"/>
                <a:gd name="T97" fmla="*/ 314 h 1409"/>
                <a:gd name="T98" fmla="*/ 86 w 1045"/>
                <a:gd name="T99" fmla="*/ 193 h 1409"/>
                <a:gd name="T100" fmla="*/ 179 w 1045"/>
                <a:gd name="T101" fmla="*/ 100 h 1409"/>
                <a:gd name="T102" fmla="*/ 300 w 1045"/>
                <a:gd name="T103" fmla="*/ 37 h 1409"/>
                <a:gd name="T104" fmla="*/ 442 w 1045"/>
                <a:gd name="T105" fmla="*/ 5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5" h="1409">
                  <a:moveTo>
                    <a:pt x="521" y="0"/>
                  </a:moveTo>
                  <a:lnTo>
                    <a:pt x="610" y="2"/>
                  </a:lnTo>
                  <a:lnTo>
                    <a:pt x="694" y="14"/>
                  </a:lnTo>
                  <a:lnTo>
                    <a:pt x="770" y="33"/>
                  </a:lnTo>
                  <a:lnTo>
                    <a:pt x="838" y="56"/>
                  </a:lnTo>
                  <a:lnTo>
                    <a:pt x="898" y="84"/>
                  </a:lnTo>
                  <a:lnTo>
                    <a:pt x="950" y="116"/>
                  </a:lnTo>
                  <a:lnTo>
                    <a:pt x="950" y="415"/>
                  </a:lnTo>
                  <a:lnTo>
                    <a:pt x="854" y="415"/>
                  </a:lnTo>
                  <a:lnTo>
                    <a:pt x="835" y="354"/>
                  </a:lnTo>
                  <a:lnTo>
                    <a:pt x="815" y="301"/>
                  </a:lnTo>
                  <a:lnTo>
                    <a:pt x="787" y="249"/>
                  </a:lnTo>
                  <a:lnTo>
                    <a:pt x="754" y="205"/>
                  </a:lnTo>
                  <a:lnTo>
                    <a:pt x="719" y="168"/>
                  </a:lnTo>
                  <a:lnTo>
                    <a:pt x="677" y="140"/>
                  </a:lnTo>
                  <a:lnTo>
                    <a:pt x="631" y="116"/>
                  </a:lnTo>
                  <a:lnTo>
                    <a:pt x="579" y="105"/>
                  </a:lnTo>
                  <a:lnTo>
                    <a:pt x="521" y="100"/>
                  </a:lnTo>
                  <a:lnTo>
                    <a:pt x="475" y="102"/>
                  </a:lnTo>
                  <a:lnTo>
                    <a:pt x="435" y="114"/>
                  </a:lnTo>
                  <a:lnTo>
                    <a:pt x="398" y="133"/>
                  </a:lnTo>
                  <a:lnTo>
                    <a:pt x="370" y="156"/>
                  </a:lnTo>
                  <a:lnTo>
                    <a:pt x="349" y="189"/>
                  </a:lnTo>
                  <a:lnTo>
                    <a:pt x="335" y="226"/>
                  </a:lnTo>
                  <a:lnTo>
                    <a:pt x="330" y="270"/>
                  </a:lnTo>
                  <a:lnTo>
                    <a:pt x="333" y="312"/>
                  </a:lnTo>
                  <a:lnTo>
                    <a:pt x="347" y="347"/>
                  </a:lnTo>
                  <a:lnTo>
                    <a:pt x="365" y="380"/>
                  </a:lnTo>
                  <a:lnTo>
                    <a:pt x="396" y="408"/>
                  </a:lnTo>
                  <a:lnTo>
                    <a:pt x="433" y="431"/>
                  </a:lnTo>
                  <a:lnTo>
                    <a:pt x="482" y="454"/>
                  </a:lnTo>
                  <a:lnTo>
                    <a:pt x="540" y="475"/>
                  </a:lnTo>
                  <a:lnTo>
                    <a:pt x="610" y="496"/>
                  </a:lnTo>
                  <a:lnTo>
                    <a:pt x="677" y="517"/>
                  </a:lnTo>
                  <a:lnTo>
                    <a:pt x="740" y="538"/>
                  </a:lnTo>
                  <a:lnTo>
                    <a:pt x="801" y="566"/>
                  </a:lnTo>
                  <a:lnTo>
                    <a:pt x="854" y="594"/>
                  </a:lnTo>
                  <a:lnTo>
                    <a:pt x="903" y="629"/>
                  </a:lnTo>
                  <a:lnTo>
                    <a:pt x="945" y="666"/>
                  </a:lnTo>
                  <a:lnTo>
                    <a:pt x="980" y="710"/>
                  </a:lnTo>
                  <a:lnTo>
                    <a:pt x="1008" y="762"/>
                  </a:lnTo>
                  <a:lnTo>
                    <a:pt x="1029" y="820"/>
                  </a:lnTo>
                  <a:lnTo>
                    <a:pt x="1040" y="885"/>
                  </a:lnTo>
                  <a:lnTo>
                    <a:pt x="1045" y="960"/>
                  </a:lnTo>
                  <a:lnTo>
                    <a:pt x="1040" y="1034"/>
                  </a:lnTo>
                  <a:lnTo>
                    <a:pt x="1026" y="1102"/>
                  </a:lnTo>
                  <a:lnTo>
                    <a:pt x="1003" y="1162"/>
                  </a:lnTo>
                  <a:lnTo>
                    <a:pt x="970" y="1216"/>
                  </a:lnTo>
                  <a:lnTo>
                    <a:pt x="931" y="1263"/>
                  </a:lnTo>
                  <a:lnTo>
                    <a:pt x="884" y="1302"/>
                  </a:lnTo>
                  <a:lnTo>
                    <a:pt x="831" y="1335"/>
                  </a:lnTo>
                  <a:lnTo>
                    <a:pt x="773" y="1363"/>
                  </a:lnTo>
                  <a:lnTo>
                    <a:pt x="707" y="1384"/>
                  </a:lnTo>
                  <a:lnTo>
                    <a:pt x="640" y="1398"/>
                  </a:lnTo>
                  <a:lnTo>
                    <a:pt x="568" y="1407"/>
                  </a:lnTo>
                  <a:lnTo>
                    <a:pt x="493" y="1409"/>
                  </a:lnTo>
                  <a:lnTo>
                    <a:pt x="396" y="1405"/>
                  </a:lnTo>
                  <a:lnTo>
                    <a:pt x="305" y="1393"/>
                  </a:lnTo>
                  <a:lnTo>
                    <a:pt x="219" y="1372"/>
                  </a:lnTo>
                  <a:lnTo>
                    <a:pt x="144" y="1344"/>
                  </a:lnTo>
                  <a:lnTo>
                    <a:pt x="77" y="1314"/>
                  </a:lnTo>
                  <a:lnTo>
                    <a:pt x="23" y="1279"/>
                  </a:lnTo>
                  <a:lnTo>
                    <a:pt x="0" y="936"/>
                  </a:lnTo>
                  <a:lnTo>
                    <a:pt x="114" y="936"/>
                  </a:lnTo>
                  <a:lnTo>
                    <a:pt x="135" y="1006"/>
                  </a:lnTo>
                  <a:lnTo>
                    <a:pt x="161" y="1069"/>
                  </a:lnTo>
                  <a:lnTo>
                    <a:pt x="191" y="1127"/>
                  </a:lnTo>
                  <a:lnTo>
                    <a:pt x="228" y="1179"/>
                  </a:lnTo>
                  <a:lnTo>
                    <a:pt x="270" y="1223"/>
                  </a:lnTo>
                  <a:lnTo>
                    <a:pt x="319" y="1258"/>
                  </a:lnTo>
                  <a:lnTo>
                    <a:pt x="372" y="1286"/>
                  </a:lnTo>
                  <a:lnTo>
                    <a:pt x="431" y="1302"/>
                  </a:lnTo>
                  <a:lnTo>
                    <a:pt x="493" y="1309"/>
                  </a:lnTo>
                  <a:lnTo>
                    <a:pt x="547" y="1305"/>
                  </a:lnTo>
                  <a:lnTo>
                    <a:pt x="593" y="1295"/>
                  </a:lnTo>
                  <a:lnTo>
                    <a:pt x="633" y="1277"/>
                  </a:lnTo>
                  <a:lnTo>
                    <a:pt x="666" y="1253"/>
                  </a:lnTo>
                  <a:lnTo>
                    <a:pt x="689" y="1221"/>
                  </a:lnTo>
                  <a:lnTo>
                    <a:pt x="705" y="1181"/>
                  </a:lnTo>
                  <a:lnTo>
                    <a:pt x="710" y="1137"/>
                  </a:lnTo>
                  <a:lnTo>
                    <a:pt x="705" y="1090"/>
                  </a:lnTo>
                  <a:lnTo>
                    <a:pt x="689" y="1051"/>
                  </a:lnTo>
                  <a:lnTo>
                    <a:pt x="661" y="1016"/>
                  </a:lnTo>
                  <a:lnTo>
                    <a:pt x="621" y="985"/>
                  </a:lnTo>
                  <a:lnTo>
                    <a:pt x="568" y="957"/>
                  </a:lnTo>
                  <a:lnTo>
                    <a:pt x="500" y="932"/>
                  </a:lnTo>
                  <a:lnTo>
                    <a:pt x="419" y="909"/>
                  </a:lnTo>
                  <a:lnTo>
                    <a:pt x="333" y="881"/>
                  </a:lnTo>
                  <a:lnTo>
                    <a:pt x="258" y="848"/>
                  </a:lnTo>
                  <a:lnTo>
                    <a:pt x="191" y="811"/>
                  </a:lnTo>
                  <a:lnTo>
                    <a:pt x="135" y="769"/>
                  </a:lnTo>
                  <a:lnTo>
                    <a:pt x="88" y="720"/>
                  </a:lnTo>
                  <a:lnTo>
                    <a:pt x="54" y="666"/>
                  </a:lnTo>
                  <a:lnTo>
                    <a:pt x="28" y="603"/>
                  </a:lnTo>
                  <a:lnTo>
                    <a:pt x="12" y="536"/>
                  </a:lnTo>
                  <a:lnTo>
                    <a:pt x="7" y="459"/>
                  </a:lnTo>
                  <a:lnTo>
                    <a:pt x="12" y="384"/>
                  </a:lnTo>
                  <a:lnTo>
                    <a:pt x="28" y="314"/>
                  </a:lnTo>
                  <a:lnTo>
                    <a:pt x="51" y="252"/>
                  </a:lnTo>
                  <a:lnTo>
                    <a:pt x="86" y="193"/>
                  </a:lnTo>
                  <a:lnTo>
                    <a:pt x="128" y="144"/>
                  </a:lnTo>
                  <a:lnTo>
                    <a:pt x="179" y="100"/>
                  </a:lnTo>
                  <a:lnTo>
                    <a:pt x="235" y="65"/>
                  </a:lnTo>
                  <a:lnTo>
                    <a:pt x="300" y="37"/>
                  </a:lnTo>
                  <a:lnTo>
                    <a:pt x="368" y="16"/>
                  </a:lnTo>
                  <a:lnTo>
                    <a:pt x="442" y="5"/>
                  </a:lnTo>
                  <a:lnTo>
                    <a:pt x="52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149"/>
            <p:cNvSpPr>
              <a:spLocks/>
            </p:cNvSpPr>
            <p:nvPr/>
          </p:nvSpPr>
          <p:spPr bwMode="auto">
            <a:xfrm>
              <a:off x="3404473" y="4600909"/>
              <a:ext cx="426927" cy="539258"/>
            </a:xfrm>
            <a:custGeom>
              <a:avLst/>
              <a:gdLst>
                <a:gd name="T0" fmla="*/ 0 w 1182"/>
                <a:gd name="T1" fmla="*/ 0 h 1493"/>
                <a:gd name="T2" fmla="*/ 668 w 1182"/>
                <a:gd name="T3" fmla="*/ 0 h 1493"/>
                <a:gd name="T4" fmla="*/ 668 w 1182"/>
                <a:gd name="T5" fmla="*/ 81 h 1493"/>
                <a:gd name="T6" fmla="*/ 622 w 1182"/>
                <a:gd name="T7" fmla="*/ 88 h 1493"/>
                <a:gd name="T8" fmla="*/ 589 w 1182"/>
                <a:gd name="T9" fmla="*/ 95 h 1493"/>
                <a:gd name="T10" fmla="*/ 566 w 1182"/>
                <a:gd name="T11" fmla="*/ 105 h 1493"/>
                <a:gd name="T12" fmla="*/ 552 w 1182"/>
                <a:gd name="T13" fmla="*/ 116 h 1493"/>
                <a:gd name="T14" fmla="*/ 542 w 1182"/>
                <a:gd name="T15" fmla="*/ 130 h 1493"/>
                <a:gd name="T16" fmla="*/ 540 w 1182"/>
                <a:gd name="T17" fmla="*/ 149 h 1493"/>
                <a:gd name="T18" fmla="*/ 545 w 1182"/>
                <a:gd name="T19" fmla="*/ 175 h 1493"/>
                <a:gd name="T20" fmla="*/ 554 w 1182"/>
                <a:gd name="T21" fmla="*/ 205 h 1493"/>
                <a:gd name="T22" fmla="*/ 745 w 1182"/>
                <a:gd name="T23" fmla="*/ 664 h 1493"/>
                <a:gd name="T24" fmla="*/ 929 w 1182"/>
                <a:gd name="T25" fmla="*/ 207 h 1493"/>
                <a:gd name="T26" fmla="*/ 938 w 1182"/>
                <a:gd name="T27" fmla="*/ 184 h 1493"/>
                <a:gd name="T28" fmla="*/ 943 w 1182"/>
                <a:gd name="T29" fmla="*/ 165 h 1493"/>
                <a:gd name="T30" fmla="*/ 945 w 1182"/>
                <a:gd name="T31" fmla="*/ 149 h 1493"/>
                <a:gd name="T32" fmla="*/ 943 w 1182"/>
                <a:gd name="T33" fmla="*/ 130 h 1493"/>
                <a:gd name="T34" fmla="*/ 936 w 1182"/>
                <a:gd name="T35" fmla="*/ 116 h 1493"/>
                <a:gd name="T36" fmla="*/ 920 w 1182"/>
                <a:gd name="T37" fmla="*/ 105 h 1493"/>
                <a:gd name="T38" fmla="*/ 896 w 1182"/>
                <a:gd name="T39" fmla="*/ 95 h 1493"/>
                <a:gd name="T40" fmla="*/ 864 w 1182"/>
                <a:gd name="T41" fmla="*/ 88 h 1493"/>
                <a:gd name="T42" fmla="*/ 817 w 1182"/>
                <a:gd name="T43" fmla="*/ 81 h 1493"/>
                <a:gd name="T44" fmla="*/ 817 w 1182"/>
                <a:gd name="T45" fmla="*/ 0 h 1493"/>
                <a:gd name="T46" fmla="*/ 1182 w 1182"/>
                <a:gd name="T47" fmla="*/ 0 h 1493"/>
                <a:gd name="T48" fmla="*/ 1182 w 1182"/>
                <a:gd name="T49" fmla="*/ 81 h 1493"/>
                <a:gd name="T50" fmla="*/ 1148 w 1182"/>
                <a:gd name="T51" fmla="*/ 93 h 1493"/>
                <a:gd name="T52" fmla="*/ 1124 w 1182"/>
                <a:gd name="T53" fmla="*/ 105 h 1493"/>
                <a:gd name="T54" fmla="*/ 1106 w 1182"/>
                <a:gd name="T55" fmla="*/ 119 h 1493"/>
                <a:gd name="T56" fmla="*/ 1094 w 1182"/>
                <a:gd name="T57" fmla="*/ 137 h 1493"/>
                <a:gd name="T58" fmla="*/ 1082 w 1182"/>
                <a:gd name="T59" fmla="*/ 158 h 1493"/>
                <a:gd name="T60" fmla="*/ 631 w 1182"/>
                <a:gd name="T61" fmla="*/ 1220 h 1493"/>
                <a:gd name="T62" fmla="*/ 603 w 1182"/>
                <a:gd name="T63" fmla="*/ 1283 h 1493"/>
                <a:gd name="T64" fmla="*/ 573 w 1182"/>
                <a:gd name="T65" fmla="*/ 1339 h 1493"/>
                <a:gd name="T66" fmla="*/ 542 w 1182"/>
                <a:gd name="T67" fmla="*/ 1386 h 1493"/>
                <a:gd name="T68" fmla="*/ 508 w 1182"/>
                <a:gd name="T69" fmla="*/ 1423 h 1493"/>
                <a:gd name="T70" fmla="*/ 473 w 1182"/>
                <a:gd name="T71" fmla="*/ 1453 h 1493"/>
                <a:gd name="T72" fmla="*/ 433 w 1182"/>
                <a:gd name="T73" fmla="*/ 1474 h 1493"/>
                <a:gd name="T74" fmla="*/ 389 w 1182"/>
                <a:gd name="T75" fmla="*/ 1488 h 1493"/>
                <a:gd name="T76" fmla="*/ 338 w 1182"/>
                <a:gd name="T77" fmla="*/ 1493 h 1493"/>
                <a:gd name="T78" fmla="*/ 293 w 1182"/>
                <a:gd name="T79" fmla="*/ 1488 h 1493"/>
                <a:gd name="T80" fmla="*/ 254 w 1182"/>
                <a:gd name="T81" fmla="*/ 1479 h 1493"/>
                <a:gd name="T82" fmla="*/ 219 w 1182"/>
                <a:gd name="T83" fmla="*/ 1463 h 1493"/>
                <a:gd name="T84" fmla="*/ 191 w 1182"/>
                <a:gd name="T85" fmla="*/ 1442 h 1493"/>
                <a:gd name="T86" fmla="*/ 170 w 1182"/>
                <a:gd name="T87" fmla="*/ 1414 h 1493"/>
                <a:gd name="T88" fmla="*/ 170 w 1182"/>
                <a:gd name="T89" fmla="*/ 1255 h 1493"/>
                <a:gd name="T90" fmla="*/ 221 w 1182"/>
                <a:gd name="T91" fmla="*/ 1267 h 1493"/>
                <a:gd name="T92" fmla="*/ 273 w 1182"/>
                <a:gd name="T93" fmla="*/ 1274 h 1493"/>
                <a:gd name="T94" fmla="*/ 331 w 1182"/>
                <a:gd name="T95" fmla="*/ 1276 h 1493"/>
                <a:gd name="T96" fmla="*/ 382 w 1182"/>
                <a:gd name="T97" fmla="*/ 1274 h 1493"/>
                <a:gd name="T98" fmla="*/ 424 w 1182"/>
                <a:gd name="T99" fmla="*/ 1265 h 1493"/>
                <a:gd name="T100" fmla="*/ 459 w 1182"/>
                <a:gd name="T101" fmla="*/ 1251 h 1493"/>
                <a:gd name="T102" fmla="*/ 487 w 1182"/>
                <a:gd name="T103" fmla="*/ 1232 h 1493"/>
                <a:gd name="T104" fmla="*/ 510 w 1182"/>
                <a:gd name="T105" fmla="*/ 1206 h 1493"/>
                <a:gd name="T106" fmla="*/ 526 w 1182"/>
                <a:gd name="T107" fmla="*/ 1174 h 1493"/>
                <a:gd name="T108" fmla="*/ 556 w 1182"/>
                <a:gd name="T109" fmla="*/ 1111 h 1493"/>
                <a:gd name="T110" fmla="*/ 100 w 1182"/>
                <a:gd name="T111" fmla="*/ 158 h 1493"/>
                <a:gd name="T112" fmla="*/ 89 w 1182"/>
                <a:gd name="T113" fmla="*/ 137 h 1493"/>
                <a:gd name="T114" fmla="*/ 75 w 1182"/>
                <a:gd name="T115" fmla="*/ 119 h 1493"/>
                <a:gd name="T116" fmla="*/ 58 w 1182"/>
                <a:gd name="T117" fmla="*/ 105 h 1493"/>
                <a:gd name="T118" fmla="*/ 35 w 1182"/>
                <a:gd name="T119" fmla="*/ 93 h 1493"/>
                <a:gd name="T120" fmla="*/ 0 w 1182"/>
                <a:gd name="T121" fmla="*/ 81 h 1493"/>
                <a:gd name="T122" fmla="*/ 0 w 1182"/>
                <a:gd name="T123"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2" h="1493">
                  <a:moveTo>
                    <a:pt x="0" y="0"/>
                  </a:moveTo>
                  <a:lnTo>
                    <a:pt x="668" y="0"/>
                  </a:lnTo>
                  <a:lnTo>
                    <a:pt x="668" y="81"/>
                  </a:lnTo>
                  <a:lnTo>
                    <a:pt x="622" y="88"/>
                  </a:lnTo>
                  <a:lnTo>
                    <a:pt x="589" y="95"/>
                  </a:lnTo>
                  <a:lnTo>
                    <a:pt x="566" y="105"/>
                  </a:lnTo>
                  <a:lnTo>
                    <a:pt x="552" y="116"/>
                  </a:lnTo>
                  <a:lnTo>
                    <a:pt x="542" y="130"/>
                  </a:lnTo>
                  <a:lnTo>
                    <a:pt x="540" y="149"/>
                  </a:lnTo>
                  <a:lnTo>
                    <a:pt x="545" y="175"/>
                  </a:lnTo>
                  <a:lnTo>
                    <a:pt x="554" y="205"/>
                  </a:lnTo>
                  <a:lnTo>
                    <a:pt x="745" y="664"/>
                  </a:lnTo>
                  <a:lnTo>
                    <a:pt x="929" y="207"/>
                  </a:lnTo>
                  <a:lnTo>
                    <a:pt x="938" y="184"/>
                  </a:lnTo>
                  <a:lnTo>
                    <a:pt x="943" y="165"/>
                  </a:lnTo>
                  <a:lnTo>
                    <a:pt x="945" y="149"/>
                  </a:lnTo>
                  <a:lnTo>
                    <a:pt x="943" y="130"/>
                  </a:lnTo>
                  <a:lnTo>
                    <a:pt x="936" y="116"/>
                  </a:lnTo>
                  <a:lnTo>
                    <a:pt x="920" y="105"/>
                  </a:lnTo>
                  <a:lnTo>
                    <a:pt x="896" y="95"/>
                  </a:lnTo>
                  <a:lnTo>
                    <a:pt x="864" y="88"/>
                  </a:lnTo>
                  <a:lnTo>
                    <a:pt x="817" y="81"/>
                  </a:lnTo>
                  <a:lnTo>
                    <a:pt x="817" y="0"/>
                  </a:lnTo>
                  <a:lnTo>
                    <a:pt x="1182" y="0"/>
                  </a:lnTo>
                  <a:lnTo>
                    <a:pt x="1182" y="81"/>
                  </a:lnTo>
                  <a:lnTo>
                    <a:pt x="1148" y="93"/>
                  </a:lnTo>
                  <a:lnTo>
                    <a:pt x="1124" y="105"/>
                  </a:lnTo>
                  <a:lnTo>
                    <a:pt x="1106" y="119"/>
                  </a:lnTo>
                  <a:lnTo>
                    <a:pt x="1094" y="137"/>
                  </a:lnTo>
                  <a:lnTo>
                    <a:pt x="1082" y="158"/>
                  </a:lnTo>
                  <a:lnTo>
                    <a:pt x="631" y="1220"/>
                  </a:lnTo>
                  <a:lnTo>
                    <a:pt x="603" y="1283"/>
                  </a:lnTo>
                  <a:lnTo>
                    <a:pt x="573" y="1339"/>
                  </a:lnTo>
                  <a:lnTo>
                    <a:pt x="542" y="1386"/>
                  </a:lnTo>
                  <a:lnTo>
                    <a:pt x="508" y="1423"/>
                  </a:lnTo>
                  <a:lnTo>
                    <a:pt x="473" y="1453"/>
                  </a:lnTo>
                  <a:lnTo>
                    <a:pt x="433" y="1474"/>
                  </a:lnTo>
                  <a:lnTo>
                    <a:pt x="389" y="1488"/>
                  </a:lnTo>
                  <a:lnTo>
                    <a:pt x="338" y="1493"/>
                  </a:lnTo>
                  <a:lnTo>
                    <a:pt x="293" y="1488"/>
                  </a:lnTo>
                  <a:lnTo>
                    <a:pt x="254" y="1479"/>
                  </a:lnTo>
                  <a:lnTo>
                    <a:pt x="219" y="1463"/>
                  </a:lnTo>
                  <a:lnTo>
                    <a:pt x="191" y="1442"/>
                  </a:lnTo>
                  <a:lnTo>
                    <a:pt x="170" y="1414"/>
                  </a:lnTo>
                  <a:lnTo>
                    <a:pt x="170" y="1255"/>
                  </a:lnTo>
                  <a:lnTo>
                    <a:pt x="221" y="1267"/>
                  </a:lnTo>
                  <a:lnTo>
                    <a:pt x="273" y="1274"/>
                  </a:lnTo>
                  <a:lnTo>
                    <a:pt x="331" y="1276"/>
                  </a:lnTo>
                  <a:lnTo>
                    <a:pt x="382" y="1274"/>
                  </a:lnTo>
                  <a:lnTo>
                    <a:pt x="424" y="1265"/>
                  </a:lnTo>
                  <a:lnTo>
                    <a:pt x="459" y="1251"/>
                  </a:lnTo>
                  <a:lnTo>
                    <a:pt x="487" y="1232"/>
                  </a:lnTo>
                  <a:lnTo>
                    <a:pt x="510" y="1206"/>
                  </a:lnTo>
                  <a:lnTo>
                    <a:pt x="526" y="1174"/>
                  </a:lnTo>
                  <a:lnTo>
                    <a:pt x="556" y="1111"/>
                  </a:lnTo>
                  <a:lnTo>
                    <a:pt x="100" y="158"/>
                  </a:lnTo>
                  <a:lnTo>
                    <a:pt x="89" y="137"/>
                  </a:lnTo>
                  <a:lnTo>
                    <a:pt x="75" y="119"/>
                  </a:lnTo>
                  <a:lnTo>
                    <a:pt x="58" y="105"/>
                  </a:lnTo>
                  <a:lnTo>
                    <a:pt x="35" y="93"/>
                  </a:lnTo>
                  <a:lnTo>
                    <a:pt x="0" y="81"/>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150"/>
            <p:cNvSpPr>
              <a:spLocks/>
            </p:cNvSpPr>
            <p:nvPr/>
          </p:nvSpPr>
          <p:spPr bwMode="auto">
            <a:xfrm>
              <a:off x="3837541" y="4593324"/>
              <a:ext cx="305929" cy="396949"/>
            </a:xfrm>
            <a:custGeom>
              <a:avLst/>
              <a:gdLst>
                <a:gd name="T0" fmla="*/ 498 w 847"/>
                <a:gd name="T1" fmla="*/ 4 h 1099"/>
                <a:gd name="T2" fmla="*/ 644 w 847"/>
                <a:gd name="T3" fmla="*/ 35 h 1099"/>
                <a:gd name="T4" fmla="*/ 763 w 847"/>
                <a:gd name="T5" fmla="*/ 91 h 1099"/>
                <a:gd name="T6" fmla="*/ 670 w 847"/>
                <a:gd name="T7" fmla="*/ 324 h 1099"/>
                <a:gd name="T8" fmla="*/ 644 w 847"/>
                <a:gd name="T9" fmla="*/ 235 h 1099"/>
                <a:gd name="T10" fmla="*/ 593 w 847"/>
                <a:gd name="T11" fmla="*/ 161 h 1099"/>
                <a:gd name="T12" fmla="*/ 521 w 847"/>
                <a:gd name="T13" fmla="*/ 107 h 1099"/>
                <a:gd name="T14" fmla="*/ 428 w 847"/>
                <a:gd name="T15" fmla="*/ 88 h 1099"/>
                <a:gd name="T16" fmla="*/ 361 w 847"/>
                <a:gd name="T17" fmla="*/ 102 h 1099"/>
                <a:gd name="T18" fmla="*/ 314 w 847"/>
                <a:gd name="T19" fmla="*/ 140 h 1099"/>
                <a:gd name="T20" fmla="*/ 295 w 847"/>
                <a:gd name="T21" fmla="*/ 200 h 1099"/>
                <a:gd name="T22" fmla="*/ 314 w 847"/>
                <a:gd name="T23" fmla="*/ 263 h 1099"/>
                <a:gd name="T24" fmla="*/ 372 w 847"/>
                <a:gd name="T25" fmla="*/ 307 h 1099"/>
                <a:gd name="T26" fmla="*/ 472 w 847"/>
                <a:gd name="T27" fmla="*/ 347 h 1099"/>
                <a:gd name="T28" fmla="*/ 605 w 847"/>
                <a:gd name="T29" fmla="*/ 396 h 1099"/>
                <a:gd name="T30" fmla="*/ 710 w 847"/>
                <a:gd name="T31" fmla="*/ 452 h 1099"/>
                <a:gd name="T32" fmla="*/ 784 w 847"/>
                <a:gd name="T33" fmla="*/ 522 h 1099"/>
                <a:gd name="T34" fmla="*/ 831 w 847"/>
                <a:gd name="T35" fmla="*/ 612 h 1099"/>
                <a:gd name="T36" fmla="*/ 847 w 847"/>
                <a:gd name="T37" fmla="*/ 731 h 1099"/>
                <a:gd name="T38" fmla="*/ 826 w 847"/>
                <a:gd name="T39" fmla="*/ 859 h 1099"/>
                <a:gd name="T40" fmla="*/ 765 w 847"/>
                <a:gd name="T41" fmla="*/ 962 h 1099"/>
                <a:gd name="T42" fmla="*/ 672 w 847"/>
                <a:gd name="T43" fmla="*/ 1039 h 1099"/>
                <a:gd name="T44" fmla="*/ 547 w 847"/>
                <a:gd name="T45" fmla="*/ 1083 h 1099"/>
                <a:gd name="T46" fmla="*/ 395 w 847"/>
                <a:gd name="T47" fmla="*/ 1099 h 1099"/>
                <a:gd name="T48" fmla="*/ 239 w 847"/>
                <a:gd name="T49" fmla="*/ 1088 h 1099"/>
                <a:gd name="T50" fmla="*/ 114 w 847"/>
                <a:gd name="T51" fmla="*/ 1053 h 1099"/>
                <a:gd name="T52" fmla="*/ 14 w 847"/>
                <a:gd name="T53" fmla="*/ 999 h 1099"/>
                <a:gd name="T54" fmla="*/ 100 w 847"/>
                <a:gd name="T55" fmla="*/ 736 h 1099"/>
                <a:gd name="T56" fmla="*/ 139 w 847"/>
                <a:gd name="T57" fmla="*/ 845 h 1099"/>
                <a:gd name="T58" fmla="*/ 202 w 847"/>
                <a:gd name="T59" fmla="*/ 932 h 1099"/>
                <a:gd name="T60" fmla="*/ 288 w 847"/>
                <a:gd name="T61" fmla="*/ 990 h 1099"/>
                <a:gd name="T62" fmla="*/ 391 w 847"/>
                <a:gd name="T63" fmla="*/ 1011 h 1099"/>
                <a:gd name="T64" fmla="*/ 472 w 847"/>
                <a:gd name="T65" fmla="*/ 999 h 1099"/>
                <a:gd name="T66" fmla="*/ 528 w 847"/>
                <a:gd name="T67" fmla="*/ 957 h 1099"/>
                <a:gd name="T68" fmla="*/ 549 w 847"/>
                <a:gd name="T69" fmla="*/ 890 h 1099"/>
                <a:gd name="T70" fmla="*/ 530 w 847"/>
                <a:gd name="T71" fmla="*/ 822 h 1099"/>
                <a:gd name="T72" fmla="*/ 479 w 847"/>
                <a:gd name="T73" fmla="*/ 776 h 1099"/>
                <a:gd name="T74" fmla="*/ 400 w 847"/>
                <a:gd name="T75" fmla="*/ 743 h 1099"/>
                <a:gd name="T76" fmla="*/ 277 w 847"/>
                <a:gd name="T77" fmla="*/ 703 h 1099"/>
                <a:gd name="T78" fmla="*/ 158 w 847"/>
                <a:gd name="T79" fmla="*/ 647 h 1099"/>
                <a:gd name="T80" fmla="*/ 70 w 847"/>
                <a:gd name="T81" fmla="*/ 575 h 1099"/>
                <a:gd name="T82" fmla="*/ 18 w 847"/>
                <a:gd name="T83" fmla="*/ 480 h 1099"/>
                <a:gd name="T84" fmla="*/ 0 w 847"/>
                <a:gd name="T85" fmla="*/ 359 h 1099"/>
                <a:gd name="T86" fmla="*/ 21 w 847"/>
                <a:gd name="T87" fmla="*/ 230 h 1099"/>
                <a:gd name="T88" fmla="*/ 77 w 847"/>
                <a:gd name="T89" fmla="*/ 130 h 1099"/>
                <a:gd name="T90" fmla="*/ 165 w 847"/>
                <a:gd name="T91" fmla="*/ 58 h 1099"/>
                <a:gd name="T92" fmla="*/ 281 w 847"/>
                <a:gd name="T93" fmla="*/ 16 h 1099"/>
                <a:gd name="T94" fmla="*/ 419 w 847"/>
                <a:gd name="T95"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1099">
                  <a:moveTo>
                    <a:pt x="419" y="0"/>
                  </a:moveTo>
                  <a:lnTo>
                    <a:pt x="498" y="4"/>
                  </a:lnTo>
                  <a:lnTo>
                    <a:pt x="575" y="16"/>
                  </a:lnTo>
                  <a:lnTo>
                    <a:pt x="644" y="35"/>
                  </a:lnTo>
                  <a:lnTo>
                    <a:pt x="707" y="60"/>
                  </a:lnTo>
                  <a:lnTo>
                    <a:pt x="763" y="91"/>
                  </a:lnTo>
                  <a:lnTo>
                    <a:pt x="763" y="324"/>
                  </a:lnTo>
                  <a:lnTo>
                    <a:pt x="670" y="324"/>
                  </a:lnTo>
                  <a:lnTo>
                    <a:pt x="661" y="279"/>
                  </a:lnTo>
                  <a:lnTo>
                    <a:pt x="644" y="235"/>
                  </a:lnTo>
                  <a:lnTo>
                    <a:pt x="621" y="196"/>
                  </a:lnTo>
                  <a:lnTo>
                    <a:pt x="593" y="161"/>
                  </a:lnTo>
                  <a:lnTo>
                    <a:pt x="558" y="130"/>
                  </a:lnTo>
                  <a:lnTo>
                    <a:pt x="521" y="107"/>
                  </a:lnTo>
                  <a:lnTo>
                    <a:pt x="477" y="93"/>
                  </a:lnTo>
                  <a:lnTo>
                    <a:pt x="428" y="88"/>
                  </a:lnTo>
                  <a:lnTo>
                    <a:pt x="391" y="91"/>
                  </a:lnTo>
                  <a:lnTo>
                    <a:pt x="361" y="102"/>
                  </a:lnTo>
                  <a:lnTo>
                    <a:pt x="333" y="116"/>
                  </a:lnTo>
                  <a:lnTo>
                    <a:pt x="314" y="140"/>
                  </a:lnTo>
                  <a:lnTo>
                    <a:pt x="300" y="168"/>
                  </a:lnTo>
                  <a:lnTo>
                    <a:pt x="295" y="200"/>
                  </a:lnTo>
                  <a:lnTo>
                    <a:pt x="300" y="235"/>
                  </a:lnTo>
                  <a:lnTo>
                    <a:pt x="314" y="263"/>
                  </a:lnTo>
                  <a:lnTo>
                    <a:pt x="340" y="286"/>
                  </a:lnTo>
                  <a:lnTo>
                    <a:pt x="372" y="307"/>
                  </a:lnTo>
                  <a:lnTo>
                    <a:pt x="416" y="326"/>
                  </a:lnTo>
                  <a:lnTo>
                    <a:pt x="472" y="347"/>
                  </a:lnTo>
                  <a:lnTo>
                    <a:pt x="542" y="370"/>
                  </a:lnTo>
                  <a:lnTo>
                    <a:pt x="605" y="396"/>
                  </a:lnTo>
                  <a:lnTo>
                    <a:pt x="661" y="421"/>
                  </a:lnTo>
                  <a:lnTo>
                    <a:pt x="710" y="452"/>
                  </a:lnTo>
                  <a:lnTo>
                    <a:pt x="749" y="484"/>
                  </a:lnTo>
                  <a:lnTo>
                    <a:pt x="784" y="522"/>
                  </a:lnTo>
                  <a:lnTo>
                    <a:pt x="812" y="564"/>
                  </a:lnTo>
                  <a:lnTo>
                    <a:pt x="831" y="612"/>
                  </a:lnTo>
                  <a:lnTo>
                    <a:pt x="842" y="668"/>
                  </a:lnTo>
                  <a:lnTo>
                    <a:pt x="847" y="731"/>
                  </a:lnTo>
                  <a:lnTo>
                    <a:pt x="840" y="799"/>
                  </a:lnTo>
                  <a:lnTo>
                    <a:pt x="826" y="859"/>
                  </a:lnTo>
                  <a:lnTo>
                    <a:pt x="800" y="915"/>
                  </a:lnTo>
                  <a:lnTo>
                    <a:pt x="765" y="962"/>
                  </a:lnTo>
                  <a:lnTo>
                    <a:pt x="724" y="1004"/>
                  </a:lnTo>
                  <a:lnTo>
                    <a:pt x="672" y="1039"/>
                  </a:lnTo>
                  <a:lnTo>
                    <a:pt x="614" y="1064"/>
                  </a:lnTo>
                  <a:lnTo>
                    <a:pt x="547" y="1083"/>
                  </a:lnTo>
                  <a:lnTo>
                    <a:pt x="475" y="1095"/>
                  </a:lnTo>
                  <a:lnTo>
                    <a:pt x="395" y="1099"/>
                  </a:lnTo>
                  <a:lnTo>
                    <a:pt x="314" y="1097"/>
                  </a:lnTo>
                  <a:lnTo>
                    <a:pt x="239" y="1088"/>
                  </a:lnTo>
                  <a:lnTo>
                    <a:pt x="174" y="1074"/>
                  </a:lnTo>
                  <a:lnTo>
                    <a:pt x="114" y="1053"/>
                  </a:lnTo>
                  <a:lnTo>
                    <a:pt x="60" y="1029"/>
                  </a:lnTo>
                  <a:lnTo>
                    <a:pt x="14" y="999"/>
                  </a:lnTo>
                  <a:lnTo>
                    <a:pt x="2" y="736"/>
                  </a:lnTo>
                  <a:lnTo>
                    <a:pt x="100" y="736"/>
                  </a:lnTo>
                  <a:lnTo>
                    <a:pt x="116" y="794"/>
                  </a:lnTo>
                  <a:lnTo>
                    <a:pt x="139" y="845"/>
                  </a:lnTo>
                  <a:lnTo>
                    <a:pt x="170" y="892"/>
                  </a:lnTo>
                  <a:lnTo>
                    <a:pt x="202" y="932"/>
                  </a:lnTo>
                  <a:lnTo>
                    <a:pt x="242" y="967"/>
                  </a:lnTo>
                  <a:lnTo>
                    <a:pt x="288" y="990"/>
                  </a:lnTo>
                  <a:lnTo>
                    <a:pt x="337" y="1006"/>
                  </a:lnTo>
                  <a:lnTo>
                    <a:pt x="391" y="1011"/>
                  </a:lnTo>
                  <a:lnTo>
                    <a:pt x="433" y="1008"/>
                  </a:lnTo>
                  <a:lnTo>
                    <a:pt x="472" y="999"/>
                  </a:lnTo>
                  <a:lnTo>
                    <a:pt x="502" y="981"/>
                  </a:lnTo>
                  <a:lnTo>
                    <a:pt x="528" y="957"/>
                  </a:lnTo>
                  <a:lnTo>
                    <a:pt x="544" y="927"/>
                  </a:lnTo>
                  <a:lnTo>
                    <a:pt x="549" y="890"/>
                  </a:lnTo>
                  <a:lnTo>
                    <a:pt x="544" y="852"/>
                  </a:lnTo>
                  <a:lnTo>
                    <a:pt x="530" y="822"/>
                  </a:lnTo>
                  <a:lnTo>
                    <a:pt x="509" y="797"/>
                  </a:lnTo>
                  <a:lnTo>
                    <a:pt x="479" y="776"/>
                  </a:lnTo>
                  <a:lnTo>
                    <a:pt x="442" y="759"/>
                  </a:lnTo>
                  <a:lnTo>
                    <a:pt x="400" y="743"/>
                  </a:lnTo>
                  <a:lnTo>
                    <a:pt x="349" y="727"/>
                  </a:lnTo>
                  <a:lnTo>
                    <a:pt x="277" y="703"/>
                  </a:lnTo>
                  <a:lnTo>
                    <a:pt x="214" y="678"/>
                  </a:lnTo>
                  <a:lnTo>
                    <a:pt x="158" y="647"/>
                  </a:lnTo>
                  <a:lnTo>
                    <a:pt x="109" y="612"/>
                  </a:lnTo>
                  <a:lnTo>
                    <a:pt x="70" y="575"/>
                  </a:lnTo>
                  <a:lnTo>
                    <a:pt x="39" y="529"/>
                  </a:lnTo>
                  <a:lnTo>
                    <a:pt x="18" y="480"/>
                  </a:lnTo>
                  <a:lnTo>
                    <a:pt x="4" y="421"/>
                  </a:lnTo>
                  <a:lnTo>
                    <a:pt x="0" y="359"/>
                  </a:lnTo>
                  <a:lnTo>
                    <a:pt x="4" y="291"/>
                  </a:lnTo>
                  <a:lnTo>
                    <a:pt x="21" y="230"/>
                  </a:lnTo>
                  <a:lnTo>
                    <a:pt x="44" y="177"/>
                  </a:lnTo>
                  <a:lnTo>
                    <a:pt x="77" y="130"/>
                  </a:lnTo>
                  <a:lnTo>
                    <a:pt x="118" y="91"/>
                  </a:lnTo>
                  <a:lnTo>
                    <a:pt x="165" y="58"/>
                  </a:lnTo>
                  <a:lnTo>
                    <a:pt x="221" y="32"/>
                  </a:lnTo>
                  <a:lnTo>
                    <a:pt x="281" y="16"/>
                  </a:lnTo>
                  <a:lnTo>
                    <a:pt x="349" y="4"/>
                  </a:lnTo>
                  <a:lnTo>
                    <a:pt x="41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151"/>
            <p:cNvSpPr>
              <a:spLocks/>
            </p:cNvSpPr>
            <p:nvPr/>
          </p:nvSpPr>
          <p:spPr bwMode="auto">
            <a:xfrm>
              <a:off x="4164419" y="4502304"/>
              <a:ext cx="281729" cy="487969"/>
            </a:xfrm>
            <a:custGeom>
              <a:avLst/>
              <a:gdLst>
                <a:gd name="T0" fmla="*/ 426 w 780"/>
                <a:gd name="T1" fmla="*/ 0 h 1351"/>
                <a:gd name="T2" fmla="*/ 512 w 780"/>
                <a:gd name="T3" fmla="*/ 0 h 1351"/>
                <a:gd name="T4" fmla="*/ 512 w 780"/>
                <a:gd name="T5" fmla="*/ 273 h 1351"/>
                <a:gd name="T6" fmla="*/ 729 w 780"/>
                <a:gd name="T7" fmla="*/ 273 h 1351"/>
                <a:gd name="T8" fmla="*/ 729 w 780"/>
                <a:gd name="T9" fmla="*/ 382 h 1351"/>
                <a:gd name="T10" fmla="*/ 512 w 780"/>
                <a:gd name="T11" fmla="*/ 382 h 1351"/>
                <a:gd name="T12" fmla="*/ 512 w 780"/>
                <a:gd name="T13" fmla="*/ 1030 h 1351"/>
                <a:gd name="T14" fmla="*/ 514 w 780"/>
                <a:gd name="T15" fmla="*/ 1067 h 1351"/>
                <a:gd name="T16" fmla="*/ 524 w 780"/>
                <a:gd name="T17" fmla="*/ 1097 h 1351"/>
                <a:gd name="T18" fmla="*/ 538 w 780"/>
                <a:gd name="T19" fmla="*/ 1121 h 1351"/>
                <a:gd name="T20" fmla="*/ 556 w 780"/>
                <a:gd name="T21" fmla="*/ 1137 h 1351"/>
                <a:gd name="T22" fmla="*/ 582 w 780"/>
                <a:gd name="T23" fmla="*/ 1146 h 1351"/>
                <a:gd name="T24" fmla="*/ 612 w 780"/>
                <a:gd name="T25" fmla="*/ 1151 h 1351"/>
                <a:gd name="T26" fmla="*/ 659 w 780"/>
                <a:gd name="T27" fmla="*/ 1144 h 1351"/>
                <a:gd name="T28" fmla="*/ 703 w 780"/>
                <a:gd name="T29" fmla="*/ 1128 h 1351"/>
                <a:gd name="T30" fmla="*/ 749 w 780"/>
                <a:gd name="T31" fmla="*/ 1102 h 1351"/>
                <a:gd name="T32" fmla="*/ 780 w 780"/>
                <a:gd name="T33" fmla="*/ 1151 h 1351"/>
                <a:gd name="T34" fmla="*/ 745 w 780"/>
                <a:gd name="T35" fmla="*/ 1202 h 1351"/>
                <a:gd name="T36" fmla="*/ 703 w 780"/>
                <a:gd name="T37" fmla="*/ 1249 h 1351"/>
                <a:gd name="T38" fmla="*/ 659 w 780"/>
                <a:gd name="T39" fmla="*/ 1284 h 1351"/>
                <a:gd name="T40" fmla="*/ 608 w 780"/>
                <a:gd name="T41" fmla="*/ 1314 h 1351"/>
                <a:gd name="T42" fmla="*/ 552 w 780"/>
                <a:gd name="T43" fmla="*/ 1335 h 1351"/>
                <a:gd name="T44" fmla="*/ 491 w 780"/>
                <a:gd name="T45" fmla="*/ 1347 h 1351"/>
                <a:gd name="T46" fmla="*/ 424 w 780"/>
                <a:gd name="T47" fmla="*/ 1351 h 1351"/>
                <a:gd name="T48" fmla="*/ 368 w 780"/>
                <a:gd name="T49" fmla="*/ 1349 h 1351"/>
                <a:gd name="T50" fmla="*/ 319 w 780"/>
                <a:gd name="T51" fmla="*/ 1340 h 1351"/>
                <a:gd name="T52" fmla="*/ 272 w 780"/>
                <a:gd name="T53" fmla="*/ 1326 h 1351"/>
                <a:gd name="T54" fmla="*/ 230 w 780"/>
                <a:gd name="T55" fmla="*/ 1305 h 1351"/>
                <a:gd name="T56" fmla="*/ 193 w 780"/>
                <a:gd name="T57" fmla="*/ 1274 h 1351"/>
                <a:gd name="T58" fmla="*/ 163 w 780"/>
                <a:gd name="T59" fmla="*/ 1240 h 1351"/>
                <a:gd name="T60" fmla="*/ 137 w 780"/>
                <a:gd name="T61" fmla="*/ 1198 h 1351"/>
                <a:gd name="T62" fmla="*/ 121 w 780"/>
                <a:gd name="T63" fmla="*/ 1149 h 1351"/>
                <a:gd name="T64" fmla="*/ 109 w 780"/>
                <a:gd name="T65" fmla="*/ 1090 h 1351"/>
                <a:gd name="T66" fmla="*/ 105 w 780"/>
                <a:gd name="T67" fmla="*/ 1023 h 1351"/>
                <a:gd name="T68" fmla="*/ 105 w 780"/>
                <a:gd name="T69" fmla="*/ 382 h 1351"/>
                <a:gd name="T70" fmla="*/ 0 w 780"/>
                <a:gd name="T71" fmla="*/ 382 h 1351"/>
                <a:gd name="T72" fmla="*/ 0 w 780"/>
                <a:gd name="T73" fmla="*/ 310 h 1351"/>
                <a:gd name="T74" fmla="*/ 98 w 780"/>
                <a:gd name="T75" fmla="*/ 268 h 1351"/>
                <a:gd name="T76" fmla="*/ 191 w 780"/>
                <a:gd name="T77" fmla="*/ 215 h 1351"/>
                <a:gd name="T78" fmla="*/ 277 w 780"/>
                <a:gd name="T79" fmla="*/ 152 h 1351"/>
                <a:gd name="T80" fmla="*/ 356 w 780"/>
                <a:gd name="T81" fmla="*/ 79 h 1351"/>
                <a:gd name="T82" fmla="*/ 426 w 780"/>
                <a:gd name="T83"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0" h="1351">
                  <a:moveTo>
                    <a:pt x="426" y="0"/>
                  </a:moveTo>
                  <a:lnTo>
                    <a:pt x="512" y="0"/>
                  </a:lnTo>
                  <a:lnTo>
                    <a:pt x="512" y="273"/>
                  </a:lnTo>
                  <a:lnTo>
                    <a:pt x="729" y="273"/>
                  </a:lnTo>
                  <a:lnTo>
                    <a:pt x="729" y="382"/>
                  </a:lnTo>
                  <a:lnTo>
                    <a:pt x="512" y="382"/>
                  </a:lnTo>
                  <a:lnTo>
                    <a:pt x="512" y="1030"/>
                  </a:lnTo>
                  <a:lnTo>
                    <a:pt x="514" y="1067"/>
                  </a:lnTo>
                  <a:lnTo>
                    <a:pt x="524" y="1097"/>
                  </a:lnTo>
                  <a:lnTo>
                    <a:pt x="538" y="1121"/>
                  </a:lnTo>
                  <a:lnTo>
                    <a:pt x="556" y="1137"/>
                  </a:lnTo>
                  <a:lnTo>
                    <a:pt x="582" y="1146"/>
                  </a:lnTo>
                  <a:lnTo>
                    <a:pt x="612" y="1151"/>
                  </a:lnTo>
                  <a:lnTo>
                    <a:pt x="659" y="1144"/>
                  </a:lnTo>
                  <a:lnTo>
                    <a:pt x="703" y="1128"/>
                  </a:lnTo>
                  <a:lnTo>
                    <a:pt x="749" y="1102"/>
                  </a:lnTo>
                  <a:lnTo>
                    <a:pt x="780" y="1151"/>
                  </a:lnTo>
                  <a:lnTo>
                    <a:pt x="745" y="1202"/>
                  </a:lnTo>
                  <a:lnTo>
                    <a:pt x="703" y="1249"/>
                  </a:lnTo>
                  <a:lnTo>
                    <a:pt x="659" y="1284"/>
                  </a:lnTo>
                  <a:lnTo>
                    <a:pt x="608" y="1314"/>
                  </a:lnTo>
                  <a:lnTo>
                    <a:pt x="552" y="1335"/>
                  </a:lnTo>
                  <a:lnTo>
                    <a:pt x="491" y="1347"/>
                  </a:lnTo>
                  <a:lnTo>
                    <a:pt x="424" y="1351"/>
                  </a:lnTo>
                  <a:lnTo>
                    <a:pt x="368" y="1349"/>
                  </a:lnTo>
                  <a:lnTo>
                    <a:pt x="319" y="1340"/>
                  </a:lnTo>
                  <a:lnTo>
                    <a:pt x="272" y="1326"/>
                  </a:lnTo>
                  <a:lnTo>
                    <a:pt x="230" y="1305"/>
                  </a:lnTo>
                  <a:lnTo>
                    <a:pt x="193" y="1274"/>
                  </a:lnTo>
                  <a:lnTo>
                    <a:pt x="163" y="1240"/>
                  </a:lnTo>
                  <a:lnTo>
                    <a:pt x="137" y="1198"/>
                  </a:lnTo>
                  <a:lnTo>
                    <a:pt x="121" y="1149"/>
                  </a:lnTo>
                  <a:lnTo>
                    <a:pt x="109" y="1090"/>
                  </a:lnTo>
                  <a:lnTo>
                    <a:pt x="105" y="1023"/>
                  </a:lnTo>
                  <a:lnTo>
                    <a:pt x="105" y="382"/>
                  </a:lnTo>
                  <a:lnTo>
                    <a:pt x="0" y="382"/>
                  </a:lnTo>
                  <a:lnTo>
                    <a:pt x="0" y="310"/>
                  </a:lnTo>
                  <a:lnTo>
                    <a:pt x="98" y="268"/>
                  </a:lnTo>
                  <a:lnTo>
                    <a:pt x="191" y="215"/>
                  </a:lnTo>
                  <a:lnTo>
                    <a:pt x="277" y="152"/>
                  </a:lnTo>
                  <a:lnTo>
                    <a:pt x="356" y="79"/>
                  </a:lnTo>
                  <a:lnTo>
                    <a:pt x="42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152"/>
            <p:cNvSpPr>
              <a:spLocks/>
            </p:cNvSpPr>
            <p:nvPr/>
          </p:nvSpPr>
          <p:spPr bwMode="auto">
            <a:xfrm>
              <a:off x="4839484" y="4593324"/>
              <a:ext cx="681567" cy="390447"/>
            </a:xfrm>
            <a:custGeom>
              <a:avLst/>
              <a:gdLst>
                <a:gd name="T0" fmla="*/ 512 w 1887"/>
                <a:gd name="T1" fmla="*/ 0 h 1081"/>
                <a:gd name="T2" fmla="*/ 533 w 1887"/>
                <a:gd name="T3" fmla="*/ 163 h 1081"/>
                <a:gd name="T4" fmla="*/ 600 w 1887"/>
                <a:gd name="T5" fmla="*/ 91 h 1081"/>
                <a:gd name="T6" fmla="*/ 689 w 1887"/>
                <a:gd name="T7" fmla="*/ 35 h 1081"/>
                <a:gd name="T8" fmla="*/ 796 w 1887"/>
                <a:gd name="T9" fmla="*/ 4 h 1081"/>
                <a:gd name="T10" fmla="*/ 915 w 1887"/>
                <a:gd name="T11" fmla="*/ 2 h 1081"/>
                <a:gd name="T12" fmla="*/ 1008 w 1887"/>
                <a:gd name="T13" fmla="*/ 25 h 1081"/>
                <a:gd name="T14" fmla="*/ 1080 w 1887"/>
                <a:gd name="T15" fmla="*/ 77 h 1081"/>
                <a:gd name="T16" fmla="*/ 1124 w 1887"/>
                <a:gd name="T17" fmla="*/ 154 h 1081"/>
                <a:gd name="T18" fmla="*/ 1168 w 1887"/>
                <a:gd name="T19" fmla="*/ 161 h 1081"/>
                <a:gd name="T20" fmla="*/ 1252 w 1887"/>
                <a:gd name="T21" fmla="*/ 81 h 1081"/>
                <a:gd name="T22" fmla="*/ 1361 w 1887"/>
                <a:gd name="T23" fmla="*/ 23 h 1081"/>
                <a:gd name="T24" fmla="*/ 1496 w 1887"/>
                <a:gd name="T25" fmla="*/ 0 h 1081"/>
                <a:gd name="T26" fmla="*/ 1606 w 1887"/>
                <a:gd name="T27" fmla="*/ 16 h 1081"/>
                <a:gd name="T28" fmla="*/ 1692 w 1887"/>
                <a:gd name="T29" fmla="*/ 60 h 1081"/>
                <a:gd name="T30" fmla="*/ 1750 w 1887"/>
                <a:gd name="T31" fmla="*/ 137 h 1081"/>
                <a:gd name="T32" fmla="*/ 1780 w 1887"/>
                <a:gd name="T33" fmla="*/ 242 h 1081"/>
                <a:gd name="T34" fmla="*/ 1785 w 1887"/>
                <a:gd name="T35" fmla="*/ 927 h 1081"/>
                <a:gd name="T36" fmla="*/ 1797 w 1887"/>
                <a:gd name="T37" fmla="*/ 971 h 1081"/>
                <a:gd name="T38" fmla="*/ 1829 w 1887"/>
                <a:gd name="T39" fmla="*/ 990 h 1081"/>
                <a:gd name="T40" fmla="*/ 1887 w 1887"/>
                <a:gd name="T41" fmla="*/ 999 h 1081"/>
                <a:gd name="T42" fmla="*/ 1294 w 1887"/>
                <a:gd name="T43" fmla="*/ 1081 h 1081"/>
                <a:gd name="T44" fmla="*/ 1331 w 1887"/>
                <a:gd name="T45" fmla="*/ 995 h 1081"/>
                <a:gd name="T46" fmla="*/ 1373 w 1887"/>
                <a:gd name="T47" fmla="*/ 976 h 1081"/>
                <a:gd name="T48" fmla="*/ 1382 w 1887"/>
                <a:gd name="T49" fmla="*/ 927 h 1081"/>
                <a:gd name="T50" fmla="*/ 1380 w 1887"/>
                <a:gd name="T51" fmla="*/ 317 h 1081"/>
                <a:gd name="T52" fmla="*/ 1361 w 1887"/>
                <a:gd name="T53" fmla="*/ 263 h 1081"/>
                <a:gd name="T54" fmla="*/ 1315 w 1887"/>
                <a:gd name="T55" fmla="*/ 237 h 1081"/>
                <a:gd name="T56" fmla="*/ 1231 w 1887"/>
                <a:gd name="T57" fmla="*/ 237 h 1081"/>
                <a:gd name="T58" fmla="*/ 1145 w 1887"/>
                <a:gd name="T59" fmla="*/ 263 h 1081"/>
                <a:gd name="T60" fmla="*/ 1147 w 1887"/>
                <a:gd name="T61" fmla="*/ 957 h 1081"/>
                <a:gd name="T62" fmla="*/ 1173 w 1887"/>
                <a:gd name="T63" fmla="*/ 988 h 1081"/>
                <a:gd name="T64" fmla="*/ 1236 w 1887"/>
                <a:gd name="T65" fmla="*/ 999 h 1081"/>
                <a:gd name="T66" fmla="*/ 654 w 1887"/>
                <a:gd name="T67" fmla="*/ 1081 h 1081"/>
                <a:gd name="T68" fmla="*/ 691 w 1887"/>
                <a:gd name="T69" fmla="*/ 995 h 1081"/>
                <a:gd name="T70" fmla="*/ 733 w 1887"/>
                <a:gd name="T71" fmla="*/ 976 h 1081"/>
                <a:gd name="T72" fmla="*/ 742 w 1887"/>
                <a:gd name="T73" fmla="*/ 927 h 1081"/>
                <a:gd name="T74" fmla="*/ 740 w 1887"/>
                <a:gd name="T75" fmla="*/ 317 h 1081"/>
                <a:gd name="T76" fmla="*/ 721 w 1887"/>
                <a:gd name="T77" fmla="*/ 263 h 1081"/>
                <a:gd name="T78" fmla="*/ 675 w 1887"/>
                <a:gd name="T79" fmla="*/ 237 h 1081"/>
                <a:gd name="T80" fmla="*/ 591 w 1887"/>
                <a:gd name="T81" fmla="*/ 235 h 1081"/>
                <a:gd name="T82" fmla="*/ 505 w 1887"/>
                <a:gd name="T83" fmla="*/ 261 h 1081"/>
                <a:gd name="T84" fmla="*/ 507 w 1887"/>
                <a:gd name="T85" fmla="*/ 957 h 1081"/>
                <a:gd name="T86" fmla="*/ 533 w 1887"/>
                <a:gd name="T87" fmla="*/ 988 h 1081"/>
                <a:gd name="T88" fmla="*/ 596 w 1887"/>
                <a:gd name="T89" fmla="*/ 999 h 1081"/>
                <a:gd name="T90" fmla="*/ 0 w 1887"/>
                <a:gd name="T91" fmla="*/ 1081 h 1081"/>
                <a:gd name="T92" fmla="*/ 32 w 1887"/>
                <a:gd name="T93" fmla="*/ 995 h 1081"/>
                <a:gd name="T94" fmla="*/ 79 w 1887"/>
                <a:gd name="T95" fmla="*/ 983 h 1081"/>
                <a:gd name="T96" fmla="*/ 100 w 1887"/>
                <a:gd name="T97" fmla="*/ 953 h 1081"/>
                <a:gd name="T98" fmla="*/ 102 w 1887"/>
                <a:gd name="T99" fmla="*/ 244 h 1081"/>
                <a:gd name="T100" fmla="*/ 0 w 1887"/>
                <a:gd name="T101" fmla="*/ 116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7" h="1081">
                  <a:moveTo>
                    <a:pt x="435" y="0"/>
                  </a:moveTo>
                  <a:lnTo>
                    <a:pt x="512" y="0"/>
                  </a:lnTo>
                  <a:lnTo>
                    <a:pt x="505" y="202"/>
                  </a:lnTo>
                  <a:lnTo>
                    <a:pt x="533" y="163"/>
                  </a:lnTo>
                  <a:lnTo>
                    <a:pt x="565" y="126"/>
                  </a:lnTo>
                  <a:lnTo>
                    <a:pt x="600" y="91"/>
                  </a:lnTo>
                  <a:lnTo>
                    <a:pt x="642" y="60"/>
                  </a:lnTo>
                  <a:lnTo>
                    <a:pt x="689" y="35"/>
                  </a:lnTo>
                  <a:lnTo>
                    <a:pt x="740" y="16"/>
                  </a:lnTo>
                  <a:lnTo>
                    <a:pt x="796" y="4"/>
                  </a:lnTo>
                  <a:lnTo>
                    <a:pt x="861" y="0"/>
                  </a:lnTo>
                  <a:lnTo>
                    <a:pt x="915" y="2"/>
                  </a:lnTo>
                  <a:lnTo>
                    <a:pt x="963" y="11"/>
                  </a:lnTo>
                  <a:lnTo>
                    <a:pt x="1008" y="25"/>
                  </a:lnTo>
                  <a:lnTo>
                    <a:pt x="1047" y="49"/>
                  </a:lnTo>
                  <a:lnTo>
                    <a:pt x="1080" y="77"/>
                  </a:lnTo>
                  <a:lnTo>
                    <a:pt x="1105" y="112"/>
                  </a:lnTo>
                  <a:lnTo>
                    <a:pt x="1124" y="154"/>
                  </a:lnTo>
                  <a:lnTo>
                    <a:pt x="1138" y="205"/>
                  </a:lnTo>
                  <a:lnTo>
                    <a:pt x="1168" y="161"/>
                  </a:lnTo>
                  <a:lnTo>
                    <a:pt x="1208" y="119"/>
                  </a:lnTo>
                  <a:lnTo>
                    <a:pt x="1252" y="81"/>
                  </a:lnTo>
                  <a:lnTo>
                    <a:pt x="1303" y="49"/>
                  </a:lnTo>
                  <a:lnTo>
                    <a:pt x="1361" y="23"/>
                  </a:lnTo>
                  <a:lnTo>
                    <a:pt x="1427" y="7"/>
                  </a:lnTo>
                  <a:lnTo>
                    <a:pt x="1496" y="0"/>
                  </a:lnTo>
                  <a:lnTo>
                    <a:pt x="1555" y="4"/>
                  </a:lnTo>
                  <a:lnTo>
                    <a:pt x="1606" y="16"/>
                  </a:lnTo>
                  <a:lnTo>
                    <a:pt x="1652" y="35"/>
                  </a:lnTo>
                  <a:lnTo>
                    <a:pt x="1692" y="60"/>
                  </a:lnTo>
                  <a:lnTo>
                    <a:pt x="1724" y="95"/>
                  </a:lnTo>
                  <a:lnTo>
                    <a:pt x="1750" y="137"/>
                  </a:lnTo>
                  <a:lnTo>
                    <a:pt x="1769" y="186"/>
                  </a:lnTo>
                  <a:lnTo>
                    <a:pt x="1780" y="242"/>
                  </a:lnTo>
                  <a:lnTo>
                    <a:pt x="1785" y="307"/>
                  </a:lnTo>
                  <a:lnTo>
                    <a:pt x="1785" y="927"/>
                  </a:lnTo>
                  <a:lnTo>
                    <a:pt x="1787" y="953"/>
                  </a:lnTo>
                  <a:lnTo>
                    <a:pt x="1797" y="971"/>
                  </a:lnTo>
                  <a:lnTo>
                    <a:pt x="1811" y="983"/>
                  </a:lnTo>
                  <a:lnTo>
                    <a:pt x="1829" y="990"/>
                  </a:lnTo>
                  <a:lnTo>
                    <a:pt x="1855" y="995"/>
                  </a:lnTo>
                  <a:lnTo>
                    <a:pt x="1887" y="999"/>
                  </a:lnTo>
                  <a:lnTo>
                    <a:pt x="1887" y="1081"/>
                  </a:lnTo>
                  <a:lnTo>
                    <a:pt x="1294" y="1081"/>
                  </a:lnTo>
                  <a:lnTo>
                    <a:pt x="1294" y="999"/>
                  </a:lnTo>
                  <a:lnTo>
                    <a:pt x="1331" y="995"/>
                  </a:lnTo>
                  <a:lnTo>
                    <a:pt x="1357" y="988"/>
                  </a:lnTo>
                  <a:lnTo>
                    <a:pt x="1373" y="976"/>
                  </a:lnTo>
                  <a:lnTo>
                    <a:pt x="1380" y="957"/>
                  </a:lnTo>
                  <a:lnTo>
                    <a:pt x="1382" y="927"/>
                  </a:lnTo>
                  <a:lnTo>
                    <a:pt x="1382" y="349"/>
                  </a:lnTo>
                  <a:lnTo>
                    <a:pt x="1380" y="317"/>
                  </a:lnTo>
                  <a:lnTo>
                    <a:pt x="1373" y="286"/>
                  </a:lnTo>
                  <a:lnTo>
                    <a:pt x="1361" y="263"/>
                  </a:lnTo>
                  <a:lnTo>
                    <a:pt x="1343" y="247"/>
                  </a:lnTo>
                  <a:lnTo>
                    <a:pt x="1315" y="237"/>
                  </a:lnTo>
                  <a:lnTo>
                    <a:pt x="1278" y="233"/>
                  </a:lnTo>
                  <a:lnTo>
                    <a:pt x="1231" y="237"/>
                  </a:lnTo>
                  <a:lnTo>
                    <a:pt x="1187" y="247"/>
                  </a:lnTo>
                  <a:lnTo>
                    <a:pt x="1145" y="263"/>
                  </a:lnTo>
                  <a:lnTo>
                    <a:pt x="1145" y="927"/>
                  </a:lnTo>
                  <a:lnTo>
                    <a:pt x="1147" y="957"/>
                  </a:lnTo>
                  <a:lnTo>
                    <a:pt x="1157" y="976"/>
                  </a:lnTo>
                  <a:lnTo>
                    <a:pt x="1173" y="988"/>
                  </a:lnTo>
                  <a:lnTo>
                    <a:pt x="1198" y="995"/>
                  </a:lnTo>
                  <a:lnTo>
                    <a:pt x="1236" y="999"/>
                  </a:lnTo>
                  <a:lnTo>
                    <a:pt x="1236" y="1081"/>
                  </a:lnTo>
                  <a:lnTo>
                    <a:pt x="654" y="1081"/>
                  </a:lnTo>
                  <a:lnTo>
                    <a:pt x="654" y="999"/>
                  </a:lnTo>
                  <a:lnTo>
                    <a:pt x="691" y="995"/>
                  </a:lnTo>
                  <a:lnTo>
                    <a:pt x="717" y="988"/>
                  </a:lnTo>
                  <a:lnTo>
                    <a:pt x="733" y="976"/>
                  </a:lnTo>
                  <a:lnTo>
                    <a:pt x="740" y="957"/>
                  </a:lnTo>
                  <a:lnTo>
                    <a:pt x="742" y="927"/>
                  </a:lnTo>
                  <a:lnTo>
                    <a:pt x="742" y="349"/>
                  </a:lnTo>
                  <a:lnTo>
                    <a:pt x="740" y="317"/>
                  </a:lnTo>
                  <a:lnTo>
                    <a:pt x="733" y="286"/>
                  </a:lnTo>
                  <a:lnTo>
                    <a:pt x="721" y="263"/>
                  </a:lnTo>
                  <a:lnTo>
                    <a:pt x="703" y="247"/>
                  </a:lnTo>
                  <a:lnTo>
                    <a:pt x="675" y="237"/>
                  </a:lnTo>
                  <a:lnTo>
                    <a:pt x="638" y="233"/>
                  </a:lnTo>
                  <a:lnTo>
                    <a:pt x="591" y="235"/>
                  </a:lnTo>
                  <a:lnTo>
                    <a:pt x="547" y="247"/>
                  </a:lnTo>
                  <a:lnTo>
                    <a:pt x="505" y="261"/>
                  </a:lnTo>
                  <a:lnTo>
                    <a:pt x="505" y="927"/>
                  </a:lnTo>
                  <a:lnTo>
                    <a:pt x="507" y="957"/>
                  </a:lnTo>
                  <a:lnTo>
                    <a:pt x="517" y="976"/>
                  </a:lnTo>
                  <a:lnTo>
                    <a:pt x="533" y="988"/>
                  </a:lnTo>
                  <a:lnTo>
                    <a:pt x="558" y="995"/>
                  </a:lnTo>
                  <a:lnTo>
                    <a:pt x="596" y="999"/>
                  </a:lnTo>
                  <a:lnTo>
                    <a:pt x="596" y="1081"/>
                  </a:lnTo>
                  <a:lnTo>
                    <a:pt x="0" y="1081"/>
                  </a:lnTo>
                  <a:lnTo>
                    <a:pt x="0" y="999"/>
                  </a:lnTo>
                  <a:lnTo>
                    <a:pt x="32" y="995"/>
                  </a:lnTo>
                  <a:lnTo>
                    <a:pt x="58" y="990"/>
                  </a:lnTo>
                  <a:lnTo>
                    <a:pt x="79" y="983"/>
                  </a:lnTo>
                  <a:lnTo>
                    <a:pt x="93" y="971"/>
                  </a:lnTo>
                  <a:lnTo>
                    <a:pt x="100" y="953"/>
                  </a:lnTo>
                  <a:lnTo>
                    <a:pt x="102" y="927"/>
                  </a:lnTo>
                  <a:lnTo>
                    <a:pt x="102" y="244"/>
                  </a:lnTo>
                  <a:lnTo>
                    <a:pt x="0" y="177"/>
                  </a:lnTo>
                  <a:lnTo>
                    <a:pt x="0" y="116"/>
                  </a:lnTo>
                  <a:lnTo>
                    <a:pt x="43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153"/>
            <p:cNvSpPr>
              <a:spLocks noEditPoints="1"/>
            </p:cNvSpPr>
            <p:nvPr/>
          </p:nvSpPr>
          <p:spPr bwMode="auto">
            <a:xfrm>
              <a:off x="4456983" y="4593324"/>
              <a:ext cx="356495" cy="396949"/>
            </a:xfrm>
            <a:custGeom>
              <a:avLst/>
              <a:gdLst>
                <a:gd name="T0" fmla="*/ 479 w 987"/>
                <a:gd name="T1" fmla="*/ 91 h 1099"/>
                <a:gd name="T2" fmla="*/ 426 w 987"/>
                <a:gd name="T3" fmla="*/ 135 h 1099"/>
                <a:gd name="T4" fmla="*/ 389 w 987"/>
                <a:gd name="T5" fmla="*/ 214 h 1099"/>
                <a:gd name="T6" fmla="*/ 370 w 987"/>
                <a:gd name="T7" fmla="*/ 326 h 1099"/>
                <a:gd name="T8" fmla="*/ 640 w 987"/>
                <a:gd name="T9" fmla="*/ 391 h 1099"/>
                <a:gd name="T10" fmla="*/ 633 w 987"/>
                <a:gd name="T11" fmla="*/ 261 h 1099"/>
                <a:gd name="T12" fmla="*/ 612 w 987"/>
                <a:gd name="T13" fmla="*/ 165 h 1099"/>
                <a:gd name="T14" fmla="*/ 572 w 987"/>
                <a:gd name="T15" fmla="*/ 107 h 1099"/>
                <a:gd name="T16" fmla="*/ 514 w 987"/>
                <a:gd name="T17" fmla="*/ 86 h 1099"/>
                <a:gd name="T18" fmla="*/ 617 w 987"/>
                <a:gd name="T19" fmla="*/ 4 h 1099"/>
                <a:gd name="T20" fmla="*/ 747 w 987"/>
                <a:gd name="T21" fmla="*/ 39 h 1099"/>
                <a:gd name="T22" fmla="*/ 849 w 987"/>
                <a:gd name="T23" fmla="*/ 102 h 1099"/>
                <a:gd name="T24" fmla="*/ 922 w 987"/>
                <a:gd name="T25" fmla="*/ 193 h 1099"/>
                <a:gd name="T26" fmla="*/ 966 w 987"/>
                <a:gd name="T27" fmla="*/ 305 h 1099"/>
                <a:gd name="T28" fmla="*/ 980 w 987"/>
                <a:gd name="T29" fmla="*/ 438 h 1099"/>
                <a:gd name="T30" fmla="*/ 363 w 987"/>
                <a:gd name="T31" fmla="*/ 487 h 1099"/>
                <a:gd name="T32" fmla="*/ 379 w 987"/>
                <a:gd name="T33" fmla="*/ 617 h 1099"/>
                <a:gd name="T34" fmla="*/ 428 w 987"/>
                <a:gd name="T35" fmla="*/ 722 h 1099"/>
                <a:gd name="T36" fmla="*/ 503 w 987"/>
                <a:gd name="T37" fmla="*/ 794 h 1099"/>
                <a:gd name="T38" fmla="*/ 600 w 987"/>
                <a:gd name="T39" fmla="*/ 834 h 1099"/>
                <a:gd name="T40" fmla="*/ 726 w 987"/>
                <a:gd name="T41" fmla="*/ 834 h 1099"/>
                <a:gd name="T42" fmla="*/ 847 w 987"/>
                <a:gd name="T43" fmla="*/ 792 h 1099"/>
                <a:gd name="T44" fmla="*/ 945 w 987"/>
                <a:gd name="T45" fmla="*/ 701 h 1099"/>
                <a:gd name="T46" fmla="*/ 966 w 987"/>
                <a:gd name="T47" fmla="*/ 799 h 1099"/>
                <a:gd name="T48" fmla="*/ 898 w 987"/>
                <a:gd name="T49" fmla="*/ 925 h 1099"/>
                <a:gd name="T50" fmla="*/ 803 w 987"/>
                <a:gd name="T51" fmla="*/ 1018 h 1099"/>
                <a:gd name="T52" fmla="*/ 677 w 987"/>
                <a:gd name="T53" fmla="*/ 1078 h 1099"/>
                <a:gd name="T54" fmla="*/ 521 w 987"/>
                <a:gd name="T55" fmla="*/ 1099 h 1099"/>
                <a:gd name="T56" fmla="*/ 382 w 987"/>
                <a:gd name="T57" fmla="*/ 1085 h 1099"/>
                <a:gd name="T58" fmla="*/ 258 w 987"/>
                <a:gd name="T59" fmla="*/ 1039 h 1099"/>
                <a:gd name="T60" fmla="*/ 151 w 987"/>
                <a:gd name="T61" fmla="*/ 964 h 1099"/>
                <a:gd name="T62" fmla="*/ 70 w 987"/>
                <a:gd name="T63" fmla="*/ 862 h 1099"/>
                <a:gd name="T64" fmla="*/ 19 w 987"/>
                <a:gd name="T65" fmla="*/ 731 h 1099"/>
                <a:gd name="T66" fmla="*/ 0 w 987"/>
                <a:gd name="T67" fmla="*/ 573 h 1099"/>
                <a:gd name="T68" fmla="*/ 19 w 987"/>
                <a:gd name="T69" fmla="*/ 407 h 1099"/>
                <a:gd name="T70" fmla="*/ 74 w 987"/>
                <a:gd name="T71" fmla="*/ 268 h 1099"/>
                <a:gd name="T72" fmla="*/ 161 w 987"/>
                <a:gd name="T73" fmla="*/ 154 h 1099"/>
                <a:gd name="T74" fmla="*/ 272 w 987"/>
                <a:gd name="T75" fmla="*/ 70 h 1099"/>
                <a:gd name="T76" fmla="*/ 400 w 987"/>
                <a:gd name="T77" fmla="*/ 18 h 1099"/>
                <a:gd name="T78" fmla="*/ 540 w 987"/>
                <a:gd name="T79"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7" h="1099">
                  <a:moveTo>
                    <a:pt x="514" y="86"/>
                  </a:moveTo>
                  <a:lnTo>
                    <a:pt x="479" y="91"/>
                  </a:lnTo>
                  <a:lnTo>
                    <a:pt x="451" y="107"/>
                  </a:lnTo>
                  <a:lnTo>
                    <a:pt x="426" y="135"/>
                  </a:lnTo>
                  <a:lnTo>
                    <a:pt x="405" y="170"/>
                  </a:lnTo>
                  <a:lnTo>
                    <a:pt x="389" y="214"/>
                  </a:lnTo>
                  <a:lnTo>
                    <a:pt x="377" y="265"/>
                  </a:lnTo>
                  <a:lnTo>
                    <a:pt x="370" y="326"/>
                  </a:lnTo>
                  <a:lnTo>
                    <a:pt x="365" y="391"/>
                  </a:lnTo>
                  <a:lnTo>
                    <a:pt x="640" y="391"/>
                  </a:lnTo>
                  <a:lnTo>
                    <a:pt x="638" y="321"/>
                  </a:lnTo>
                  <a:lnTo>
                    <a:pt x="633" y="261"/>
                  </a:lnTo>
                  <a:lnTo>
                    <a:pt x="624" y="209"/>
                  </a:lnTo>
                  <a:lnTo>
                    <a:pt x="612" y="165"/>
                  </a:lnTo>
                  <a:lnTo>
                    <a:pt x="596" y="133"/>
                  </a:lnTo>
                  <a:lnTo>
                    <a:pt x="572" y="107"/>
                  </a:lnTo>
                  <a:lnTo>
                    <a:pt x="547" y="91"/>
                  </a:lnTo>
                  <a:lnTo>
                    <a:pt x="514" y="86"/>
                  </a:lnTo>
                  <a:close/>
                  <a:moveTo>
                    <a:pt x="540" y="0"/>
                  </a:moveTo>
                  <a:lnTo>
                    <a:pt x="617" y="4"/>
                  </a:lnTo>
                  <a:lnTo>
                    <a:pt x="684" y="18"/>
                  </a:lnTo>
                  <a:lnTo>
                    <a:pt x="747" y="39"/>
                  </a:lnTo>
                  <a:lnTo>
                    <a:pt x="801" y="67"/>
                  </a:lnTo>
                  <a:lnTo>
                    <a:pt x="849" y="102"/>
                  </a:lnTo>
                  <a:lnTo>
                    <a:pt x="889" y="144"/>
                  </a:lnTo>
                  <a:lnTo>
                    <a:pt x="922" y="193"/>
                  </a:lnTo>
                  <a:lnTo>
                    <a:pt x="947" y="247"/>
                  </a:lnTo>
                  <a:lnTo>
                    <a:pt x="966" y="305"/>
                  </a:lnTo>
                  <a:lnTo>
                    <a:pt x="977" y="370"/>
                  </a:lnTo>
                  <a:lnTo>
                    <a:pt x="980" y="438"/>
                  </a:lnTo>
                  <a:lnTo>
                    <a:pt x="980" y="487"/>
                  </a:lnTo>
                  <a:lnTo>
                    <a:pt x="363" y="487"/>
                  </a:lnTo>
                  <a:lnTo>
                    <a:pt x="368" y="554"/>
                  </a:lnTo>
                  <a:lnTo>
                    <a:pt x="379" y="617"/>
                  </a:lnTo>
                  <a:lnTo>
                    <a:pt x="400" y="673"/>
                  </a:lnTo>
                  <a:lnTo>
                    <a:pt x="428" y="722"/>
                  </a:lnTo>
                  <a:lnTo>
                    <a:pt x="463" y="762"/>
                  </a:lnTo>
                  <a:lnTo>
                    <a:pt x="503" y="794"/>
                  </a:lnTo>
                  <a:lnTo>
                    <a:pt x="549" y="817"/>
                  </a:lnTo>
                  <a:lnTo>
                    <a:pt x="600" y="834"/>
                  </a:lnTo>
                  <a:lnTo>
                    <a:pt x="654" y="838"/>
                  </a:lnTo>
                  <a:lnTo>
                    <a:pt x="726" y="834"/>
                  </a:lnTo>
                  <a:lnTo>
                    <a:pt x="789" y="817"/>
                  </a:lnTo>
                  <a:lnTo>
                    <a:pt x="847" y="792"/>
                  </a:lnTo>
                  <a:lnTo>
                    <a:pt x="898" y="752"/>
                  </a:lnTo>
                  <a:lnTo>
                    <a:pt x="945" y="701"/>
                  </a:lnTo>
                  <a:lnTo>
                    <a:pt x="987" y="727"/>
                  </a:lnTo>
                  <a:lnTo>
                    <a:pt x="966" y="799"/>
                  </a:lnTo>
                  <a:lnTo>
                    <a:pt x="936" y="864"/>
                  </a:lnTo>
                  <a:lnTo>
                    <a:pt x="898" y="925"/>
                  </a:lnTo>
                  <a:lnTo>
                    <a:pt x="854" y="976"/>
                  </a:lnTo>
                  <a:lnTo>
                    <a:pt x="803" y="1018"/>
                  </a:lnTo>
                  <a:lnTo>
                    <a:pt x="745" y="1053"/>
                  </a:lnTo>
                  <a:lnTo>
                    <a:pt x="677" y="1078"/>
                  </a:lnTo>
                  <a:lnTo>
                    <a:pt x="603" y="1095"/>
                  </a:lnTo>
                  <a:lnTo>
                    <a:pt x="521" y="1099"/>
                  </a:lnTo>
                  <a:lnTo>
                    <a:pt x="451" y="1097"/>
                  </a:lnTo>
                  <a:lnTo>
                    <a:pt x="382" y="1085"/>
                  </a:lnTo>
                  <a:lnTo>
                    <a:pt x="319" y="1064"/>
                  </a:lnTo>
                  <a:lnTo>
                    <a:pt x="258" y="1039"/>
                  </a:lnTo>
                  <a:lnTo>
                    <a:pt x="202" y="1006"/>
                  </a:lnTo>
                  <a:lnTo>
                    <a:pt x="151" y="964"/>
                  </a:lnTo>
                  <a:lnTo>
                    <a:pt x="107" y="915"/>
                  </a:lnTo>
                  <a:lnTo>
                    <a:pt x="70" y="862"/>
                  </a:lnTo>
                  <a:lnTo>
                    <a:pt x="40" y="799"/>
                  </a:lnTo>
                  <a:lnTo>
                    <a:pt x="19" y="731"/>
                  </a:lnTo>
                  <a:lnTo>
                    <a:pt x="5" y="654"/>
                  </a:lnTo>
                  <a:lnTo>
                    <a:pt x="0" y="573"/>
                  </a:lnTo>
                  <a:lnTo>
                    <a:pt x="5" y="487"/>
                  </a:lnTo>
                  <a:lnTo>
                    <a:pt x="19" y="407"/>
                  </a:lnTo>
                  <a:lnTo>
                    <a:pt x="44" y="333"/>
                  </a:lnTo>
                  <a:lnTo>
                    <a:pt x="74" y="268"/>
                  </a:lnTo>
                  <a:lnTo>
                    <a:pt x="114" y="207"/>
                  </a:lnTo>
                  <a:lnTo>
                    <a:pt x="161" y="154"/>
                  </a:lnTo>
                  <a:lnTo>
                    <a:pt x="214" y="107"/>
                  </a:lnTo>
                  <a:lnTo>
                    <a:pt x="272" y="70"/>
                  </a:lnTo>
                  <a:lnTo>
                    <a:pt x="333" y="39"/>
                  </a:lnTo>
                  <a:lnTo>
                    <a:pt x="400" y="18"/>
                  </a:lnTo>
                  <a:lnTo>
                    <a:pt x="468" y="4"/>
                  </a:lnTo>
                  <a:lnTo>
                    <a:pt x="54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7" name="Freeform 158"/>
          <p:cNvSpPr>
            <a:spLocks/>
          </p:cNvSpPr>
          <p:nvPr/>
        </p:nvSpPr>
        <p:spPr bwMode="auto">
          <a:xfrm>
            <a:off x="11234294" y="6440345"/>
            <a:ext cx="253354" cy="206134"/>
          </a:xfrm>
          <a:custGeom>
            <a:avLst/>
            <a:gdLst>
              <a:gd name="T0" fmla="*/ 1657 w 2234"/>
              <a:gd name="T1" fmla="*/ 13 h 1816"/>
              <a:gd name="T2" fmla="*/ 1802 w 2234"/>
              <a:gd name="T3" fmla="*/ 77 h 1816"/>
              <a:gd name="T4" fmla="*/ 1944 w 2234"/>
              <a:gd name="T5" fmla="*/ 130 h 1816"/>
              <a:gd name="T6" fmla="*/ 2118 w 2234"/>
              <a:gd name="T7" fmla="*/ 63 h 1816"/>
              <a:gd name="T8" fmla="*/ 2135 w 2234"/>
              <a:gd name="T9" fmla="*/ 120 h 1816"/>
              <a:gd name="T10" fmla="*/ 2047 w 2234"/>
              <a:gd name="T11" fmla="*/ 231 h 1816"/>
              <a:gd name="T12" fmla="*/ 2040 w 2234"/>
              <a:gd name="T13" fmla="*/ 276 h 1816"/>
              <a:gd name="T14" fmla="*/ 2234 w 2234"/>
              <a:gd name="T15" fmla="*/ 214 h 1816"/>
              <a:gd name="T16" fmla="*/ 2107 w 2234"/>
              <a:gd name="T17" fmla="*/ 367 h 1816"/>
              <a:gd name="T18" fmla="*/ 2007 w 2234"/>
              <a:gd name="T19" fmla="*/ 511 h 1816"/>
              <a:gd name="T20" fmla="*/ 1991 w 2234"/>
              <a:gd name="T21" fmla="*/ 709 h 1816"/>
              <a:gd name="T22" fmla="*/ 1944 w 2234"/>
              <a:gd name="T23" fmla="*/ 906 h 1816"/>
              <a:gd name="T24" fmla="*/ 1867 w 2234"/>
              <a:gd name="T25" fmla="*/ 1099 h 1816"/>
              <a:gd name="T26" fmla="*/ 1760 w 2234"/>
              <a:gd name="T27" fmla="*/ 1280 h 1816"/>
              <a:gd name="T28" fmla="*/ 1622 w 2234"/>
              <a:gd name="T29" fmla="*/ 1443 h 1816"/>
              <a:gd name="T30" fmla="*/ 1456 w 2234"/>
              <a:gd name="T31" fmla="*/ 1585 h 1816"/>
              <a:gd name="T32" fmla="*/ 1262 w 2234"/>
              <a:gd name="T33" fmla="*/ 1698 h 1816"/>
              <a:gd name="T34" fmla="*/ 1040 w 2234"/>
              <a:gd name="T35" fmla="*/ 1776 h 1816"/>
              <a:gd name="T36" fmla="*/ 791 w 2234"/>
              <a:gd name="T37" fmla="*/ 1814 h 1816"/>
              <a:gd name="T38" fmla="*/ 533 w 2234"/>
              <a:gd name="T39" fmla="*/ 1805 h 1816"/>
              <a:gd name="T40" fmla="*/ 291 w 2234"/>
              <a:gd name="T41" fmla="*/ 1750 h 1816"/>
              <a:gd name="T42" fmla="*/ 68 w 2234"/>
              <a:gd name="T43" fmla="*/ 1651 h 1816"/>
              <a:gd name="T44" fmla="*/ 109 w 2234"/>
              <a:gd name="T45" fmla="*/ 1617 h 1816"/>
              <a:gd name="T46" fmla="*/ 342 w 2234"/>
              <a:gd name="T47" fmla="*/ 1587 h 1816"/>
              <a:gd name="T48" fmla="*/ 554 w 2234"/>
              <a:gd name="T49" fmla="*/ 1503 h 1816"/>
              <a:gd name="T50" fmla="*/ 625 w 2234"/>
              <a:gd name="T51" fmla="*/ 1416 h 1816"/>
              <a:gd name="T52" fmla="*/ 475 w 2234"/>
              <a:gd name="T53" fmla="*/ 1369 h 1816"/>
              <a:gd name="T54" fmla="*/ 354 w 2234"/>
              <a:gd name="T55" fmla="*/ 1278 h 1816"/>
              <a:gd name="T56" fmla="*/ 269 w 2234"/>
              <a:gd name="T57" fmla="*/ 1151 h 1816"/>
              <a:gd name="T58" fmla="*/ 336 w 2234"/>
              <a:gd name="T59" fmla="*/ 1110 h 1816"/>
              <a:gd name="T60" fmla="*/ 457 w 2234"/>
              <a:gd name="T61" fmla="*/ 1094 h 1816"/>
              <a:gd name="T62" fmla="*/ 311 w 2234"/>
              <a:gd name="T63" fmla="*/ 1037 h 1816"/>
              <a:gd name="T64" fmla="*/ 195 w 2234"/>
              <a:gd name="T65" fmla="*/ 936 h 1816"/>
              <a:gd name="T66" fmla="*/ 117 w 2234"/>
              <a:gd name="T67" fmla="*/ 803 h 1816"/>
              <a:gd name="T68" fmla="*/ 90 w 2234"/>
              <a:gd name="T69" fmla="*/ 645 h 1816"/>
              <a:gd name="T70" fmla="*/ 188 w 2234"/>
              <a:gd name="T71" fmla="*/ 679 h 1816"/>
              <a:gd name="T72" fmla="*/ 258 w 2234"/>
              <a:gd name="T73" fmla="*/ 666 h 1816"/>
              <a:gd name="T74" fmla="*/ 161 w 2234"/>
              <a:gd name="T75" fmla="*/ 556 h 1816"/>
              <a:gd name="T76" fmla="*/ 105 w 2234"/>
              <a:gd name="T77" fmla="*/ 417 h 1816"/>
              <a:gd name="T78" fmla="*/ 95 w 2234"/>
              <a:gd name="T79" fmla="*/ 264 h 1816"/>
              <a:gd name="T80" fmla="*/ 133 w 2234"/>
              <a:gd name="T81" fmla="*/ 126 h 1816"/>
              <a:gd name="T82" fmla="*/ 277 w 2234"/>
              <a:gd name="T83" fmla="*/ 214 h 1816"/>
              <a:gd name="T84" fmla="*/ 491 w 2234"/>
              <a:gd name="T85" fmla="*/ 376 h 1816"/>
              <a:gd name="T86" fmla="*/ 736 w 2234"/>
              <a:gd name="T87" fmla="*/ 492 h 1816"/>
              <a:gd name="T88" fmla="*/ 1005 w 2234"/>
              <a:gd name="T89" fmla="*/ 555 h 1816"/>
              <a:gd name="T90" fmla="*/ 1089 w 2234"/>
              <a:gd name="T91" fmla="*/ 458 h 1816"/>
              <a:gd name="T92" fmla="*/ 1115 w 2234"/>
              <a:gd name="T93" fmla="*/ 303 h 1816"/>
              <a:gd name="T94" fmla="*/ 1190 w 2234"/>
              <a:gd name="T95" fmla="*/ 171 h 1816"/>
              <a:gd name="T96" fmla="*/ 1301 w 2234"/>
              <a:gd name="T97" fmla="*/ 71 h 1816"/>
              <a:gd name="T98" fmla="*/ 1442 w 2234"/>
              <a:gd name="T99" fmla="*/ 12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4" h="1816">
                <a:moveTo>
                  <a:pt x="1547" y="0"/>
                </a:moveTo>
                <a:lnTo>
                  <a:pt x="1602" y="3"/>
                </a:lnTo>
                <a:lnTo>
                  <a:pt x="1657" y="13"/>
                </a:lnTo>
                <a:lnTo>
                  <a:pt x="1708" y="29"/>
                </a:lnTo>
                <a:lnTo>
                  <a:pt x="1756" y="50"/>
                </a:lnTo>
                <a:lnTo>
                  <a:pt x="1802" y="77"/>
                </a:lnTo>
                <a:lnTo>
                  <a:pt x="1844" y="108"/>
                </a:lnTo>
                <a:lnTo>
                  <a:pt x="1882" y="145"/>
                </a:lnTo>
                <a:lnTo>
                  <a:pt x="1944" y="130"/>
                </a:lnTo>
                <a:lnTo>
                  <a:pt x="2003" y="112"/>
                </a:lnTo>
                <a:lnTo>
                  <a:pt x="2062" y="90"/>
                </a:lnTo>
                <a:lnTo>
                  <a:pt x="2118" y="63"/>
                </a:lnTo>
                <a:lnTo>
                  <a:pt x="2172" y="34"/>
                </a:lnTo>
                <a:lnTo>
                  <a:pt x="2156" y="78"/>
                </a:lnTo>
                <a:lnTo>
                  <a:pt x="2135" y="120"/>
                </a:lnTo>
                <a:lnTo>
                  <a:pt x="2109" y="160"/>
                </a:lnTo>
                <a:lnTo>
                  <a:pt x="2079" y="197"/>
                </a:lnTo>
                <a:lnTo>
                  <a:pt x="2047" y="231"/>
                </a:lnTo>
                <a:lnTo>
                  <a:pt x="2010" y="261"/>
                </a:lnTo>
                <a:lnTo>
                  <a:pt x="1971" y="287"/>
                </a:lnTo>
                <a:lnTo>
                  <a:pt x="2040" y="276"/>
                </a:lnTo>
                <a:lnTo>
                  <a:pt x="2106" y="260"/>
                </a:lnTo>
                <a:lnTo>
                  <a:pt x="2171" y="240"/>
                </a:lnTo>
                <a:lnTo>
                  <a:pt x="2234" y="214"/>
                </a:lnTo>
                <a:lnTo>
                  <a:pt x="2195" y="269"/>
                </a:lnTo>
                <a:lnTo>
                  <a:pt x="2153" y="320"/>
                </a:lnTo>
                <a:lnTo>
                  <a:pt x="2107" y="367"/>
                </a:lnTo>
                <a:lnTo>
                  <a:pt x="2058" y="412"/>
                </a:lnTo>
                <a:lnTo>
                  <a:pt x="2006" y="452"/>
                </a:lnTo>
                <a:lnTo>
                  <a:pt x="2007" y="511"/>
                </a:lnTo>
                <a:lnTo>
                  <a:pt x="2006" y="576"/>
                </a:lnTo>
                <a:lnTo>
                  <a:pt x="2000" y="643"/>
                </a:lnTo>
                <a:lnTo>
                  <a:pt x="1991" y="709"/>
                </a:lnTo>
                <a:lnTo>
                  <a:pt x="1980" y="775"/>
                </a:lnTo>
                <a:lnTo>
                  <a:pt x="1963" y="841"/>
                </a:lnTo>
                <a:lnTo>
                  <a:pt x="1944" y="906"/>
                </a:lnTo>
                <a:lnTo>
                  <a:pt x="1922" y="971"/>
                </a:lnTo>
                <a:lnTo>
                  <a:pt x="1896" y="1035"/>
                </a:lnTo>
                <a:lnTo>
                  <a:pt x="1867" y="1099"/>
                </a:lnTo>
                <a:lnTo>
                  <a:pt x="1834" y="1160"/>
                </a:lnTo>
                <a:lnTo>
                  <a:pt x="1799" y="1221"/>
                </a:lnTo>
                <a:lnTo>
                  <a:pt x="1760" y="1280"/>
                </a:lnTo>
                <a:lnTo>
                  <a:pt x="1716" y="1336"/>
                </a:lnTo>
                <a:lnTo>
                  <a:pt x="1671" y="1391"/>
                </a:lnTo>
                <a:lnTo>
                  <a:pt x="1622" y="1443"/>
                </a:lnTo>
                <a:lnTo>
                  <a:pt x="1570" y="1493"/>
                </a:lnTo>
                <a:lnTo>
                  <a:pt x="1515" y="1541"/>
                </a:lnTo>
                <a:lnTo>
                  <a:pt x="1456" y="1585"/>
                </a:lnTo>
                <a:lnTo>
                  <a:pt x="1394" y="1626"/>
                </a:lnTo>
                <a:lnTo>
                  <a:pt x="1329" y="1663"/>
                </a:lnTo>
                <a:lnTo>
                  <a:pt x="1262" y="1698"/>
                </a:lnTo>
                <a:lnTo>
                  <a:pt x="1191" y="1727"/>
                </a:lnTo>
                <a:lnTo>
                  <a:pt x="1117" y="1754"/>
                </a:lnTo>
                <a:lnTo>
                  <a:pt x="1040" y="1776"/>
                </a:lnTo>
                <a:lnTo>
                  <a:pt x="960" y="1793"/>
                </a:lnTo>
                <a:lnTo>
                  <a:pt x="878" y="1806"/>
                </a:lnTo>
                <a:lnTo>
                  <a:pt x="791" y="1814"/>
                </a:lnTo>
                <a:lnTo>
                  <a:pt x="702" y="1816"/>
                </a:lnTo>
                <a:lnTo>
                  <a:pt x="616" y="1814"/>
                </a:lnTo>
                <a:lnTo>
                  <a:pt x="533" y="1805"/>
                </a:lnTo>
                <a:lnTo>
                  <a:pt x="451" y="1792"/>
                </a:lnTo>
                <a:lnTo>
                  <a:pt x="369" y="1773"/>
                </a:lnTo>
                <a:lnTo>
                  <a:pt x="291" y="1750"/>
                </a:lnTo>
                <a:lnTo>
                  <a:pt x="214" y="1722"/>
                </a:lnTo>
                <a:lnTo>
                  <a:pt x="141" y="1688"/>
                </a:lnTo>
                <a:lnTo>
                  <a:pt x="68" y="1651"/>
                </a:lnTo>
                <a:lnTo>
                  <a:pt x="0" y="1610"/>
                </a:lnTo>
                <a:lnTo>
                  <a:pt x="54" y="1615"/>
                </a:lnTo>
                <a:lnTo>
                  <a:pt x="109" y="1617"/>
                </a:lnTo>
                <a:lnTo>
                  <a:pt x="188" y="1613"/>
                </a:lnTo>
                <a:lnTo>
                  <a:pt x="266" y="1604"/>
                </a:lnTo>
                <a:lnTo>
                  <a:pt x="342" y="1587"/>
                </a:lnTo>
                <a:lnTo>
                  <a:pt x="415" y="1565"/>
                </a:lnTo>
                <a:lnTo>
                  <a:pt x="486" y="1537"/>
                </a:lnTo>
                <a:lnTo>
                  <a:pt x="554" y="1503"/>
                </a:lnTo>
                <a:lnTo>
                  <a:pt x="617" y="1464"/>
                </a:lnTo>
                <a:lnTo>
                  <a:pt x="678" y="1421"/>
                </a:lnTo>
                <a:lnTo>
                  <a:pt x="625" y="1416"/>
                </a:lnTo>
                <a:lnTo>
                  <a:pt x="573" y="1406"/>
                </a:lnTo>
                <a:lnTo>
                  <a:pt x="523" y="1390"/>
                </a:lnTo>
                <a:lnTo>
                  <a:pt x="475" y="1369"/>
                </a:lnTo>
                <a:lnTo>
                  <a:pt x="432" y="1343"/>
                </a:lnTo>
                <a:lnTo>
                  <a:pt x="391" y="1312"/>
                </a:lnTo>
                <a:lnTo>
                  <a:pt x="354" y="1278"/>
                </a:lnTo>
                <a:lnTo>
                  <a:pt x="321" y="1239"/>
                </a:lnTo>
                <a:lnTo>
                  <a:pt x="292" y="1196"/>
                </a:lnTo>
                <a:lnTo>
                  <a:pt x="269" y="1151"/>
                </a:lnTo>
                <a:lnTo>
                  <a:pt x="250" y="1102"/>
                </a:lnTo>
                <a:lnTo>
                  <a:pt x="292" y="1108"/>
                </a:lnTo>
                <a:lnTo>
                  <a:pt x="336" y="1110"/>
                </a:lnTo>
                <a:lnTo>
                  <a:pt x="378" y="1108"/>
                </a:lnTo>
                <a:lnTo>
                  <a:pt x="418" y="1103"/>
                </a:lnTo>
                <a:lnTo>
                  <a:pt x="457" y="1094"/>
                </a:lnTo>
                <a:lnTo>
                  <a:pt x="406" y="1080"/>
                </a:lnTo>
                <a:lnTo>
                  <a:pt x="357" y="1062"/>
                </a:lnTo>
                <a:lnTo>
                  <a:pt x="311" y="1037"/>
                </a:lnTo>
                <a:lnTo>
                  <a:pt x="269" y="1008"/>
                </a:lnTo>
                <a:lnTo>
                  <a:pt x="230" y="974"/>
                </a:lnTo>
                <a:lnTo>
                  <a:pt x="195" y="936"/>
                </a:lnTo>
                <a:lnTo>
                  <a:pt x="163" y="895"/>
                </a:lnTo>
                <a:lnTo>
                  <a:pt x="138" y="851"/>
                </a:lnTo>
                <a:lnTo>
                  <a:pt x="117" y="803"/>
                </a:lnTo>
                <a:lnTo>
                  <a:pt x="102" y="752"/>
                </a:lnTo>
                <a:lnTo>
                  <a:pt x="93" y="699"/>
                </a:lnTo>
                <a:lnTo>
                  <a:pt x="90" y="645"/>
                </a:lnTo>
                <a:lnTo>
                  <a:pt x="90" y="638"/>
                </a:lnTo>
                <a:lnTo>
                  <a:pt x="137" y="662"/>
                </a:lnTo>
                <a:lnTo>
                  <a:pt x="188" y="679"/>
                </a:lnTo>
                <a:lnTo>
                  <a:pt x="241" y="691"/>
                </a:lnTo>
                <a:lnTo>
                  <a:pt x="297" y="696"/>
                </a:lnTo>
                <a:lnTo>
                  <a:pt x="258" y="666"/>
                </a:lnTo>
                <a:lnTo>
                  <a:pt x="222" y="633"/>
                </a:lnTo>
                <a:lnTo>
                  <a:pt x="189" y="596"/>
                </a:lnTo>
                <a:lnTo>
                  <a:pt x="161" y="556"/>
                </a:lnTo>
                <a:lnTo>
                  <a:pt x="137" y="511"/>
                </a:lnTo>
                <a:lnTo>
                  <a:pt x="119" y="466"/>
                </a:lnTo>
                <a:lnTo>
                  <a:pt x="105" y="417"/>
                </a:lnTo>
                <a:lnTo>
                  <a:pt x="96" y="366"/>
                </a:lnTo>
                <a:lnTo>
                  <a:pt x="93" y="314"/>
                </a:lnTo>
                <a:lnTo>
                  <a:pt x="95" y="264"/>
                </a:lnTo>
                <a:lnTo>
                  <a:pt x="104" y="217"/>
                </a:lnTo>
                <a:lnTo>
                  <a:pt x="116" y="170"/>
                </a:lnTo>
                <a:lnTo>
                  <a:pt x="133" y="126"/>
                </a:lnTo>
                <a:lnTo>
                  <a:pt x="155" y="83"/>
                </a:lnTo>
                <a:lnTo>
                  <a:pt x="214" y="152"/>
                </a:lnTo>
                <a:lnTo>
                  <a:pt x="277" y="214"/>
                </a:lnTo>
                <a:lnTo>
                  <a:pt x="344" y="273"/>
                </a:lnTo>
                <a:lnTo>
                  <a:pt x="416" y="327"/>
                </a:lnTo>
                <a:lnTo>
                  <a:pt x="491" y="376"/>
                </a:lnTo>
                <a:lnTo>
                  <a:pt x="570" y="420"/>
                </a:lnTo>
                <a:lnTo>
                  <a:pt x="651" y="458"/>
                </a:lnTo>
                <a:lnTo>
                  <a:pt x="736" y="492"/>
                </a:lnTo>
                <a:lnTo>
                  <a:pt x="823" y="519"/>
                </a:lnTo>
                <a:lnTo>
                  <a:pt x="913" y="540"/>
                </a:lnTo>
                <a:lnTo>
                  <a:pt x="1005" y="555"/>
                </a:lnTo>
                <a:lnTo>
                  <a:pt x="1101" y="563"/>
                </a:lnTo>
                <a:lnTo>
                  <a:pt x="1091" y="511"/>
                </a:lnTo>
                <a:lnTo>
                  <a:pt x="1089" y="458"/>
                </a:lnTo>
                <a:lnTo>
                  <a:pt x="1091" y="405"/>
                </a:lnTo>
                <a:lnTo>
                  <a:pt x="1101" y="353"/>
                </a:lnTo>
                <a:lnTo>
                  <a:pt x="1115" y="303"/>
                </a:lnTo>
                <a:lnTo>
                  <a:pt x="1135" y="257"/>
                </a:lnTo>
                <a:lnTo>
                  <a:pt x="1159" y="212"/>
                </a:lnTo>
                <a:lnTo>
                  <a:pt x="1190" y="171"/>
                </a:lnTo>
                <a:lnTo>
                  <a:pt x="1223" y="134"/>
                </a:lnTo>
                <a:lnTo>
                  <a:pt x="1260" y="101"/>
                </a:lnTo>
                <a:lnTo>
                  <a:pt x="1301" y="71"/>
                </a:lnTo>
                <a:lnTo>
                  <a:pt x="1346" y="47"/>
                </a:lnTo>
                <a:lnTo>
                  <a:pt x="1392" y="27"/>
                </a:lnTo>
                <a:lnTo>
                  <a:pt x="1442" y="12"/>
                </a:lnTo>
                <a:lnTo>
                  <a:pt x="1493" y="3"/>
                </a:lnTo>
                <a:lnTo>
                  <a:pt x="15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89" name="Straight Connector 188"/>
          <p:cNvCxnSpPr/>
          <p:nvPr/>
        </p:nvCxnSpPr>
        <p:spPr>
          <a:xfrm>
            <a:off x="355941" y="6256436"/>
            <a:ext cx="11347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506167" y="6493734"/>
            <a:ext cx="862717" cy="94899"/>
            <a:chOff x="1213185" y="4438946"/>
            <a:chExt cx="2063750" cy="227013"/>
          </a:xfrm>
        </p:grpSpPr>
        <p:sp>
          <p:nvSpPr>
            <p:cNvPr id="64" name="Freeform 6"/>
            <p:cNvSpPr>
              <a:spLocks/>
            </p:cNvSpPr>
            <p:nvPr/>
          </p:nvSpPr>
          <p:spPr bwMode="auto">
            <a:xfrm>
              <a:off x="1213185" y="4442121"/>
              <a:ext cx="163513" cy="219075"/>
            </a:xfrm>
            <a:custGeom>
              <a:avLst/>
              <a:gdLst>
                <a:gd name="T0" fmla="*/ 6 w 310"/>
                <a:gd name="T1" fmla="*/ 0 h 414"/>
                <a:gd name="T2" fmla="*/ 304 w 310"/>
                <a:gd name="T3" fmla="*/ 0 h 414"/>
                <a:gd name="T4" fmla="*/ 306 w 310"/>
                <a:gd name="T5" fmla="*/ 1 h 414"/>
                <a:gd name="T6" fmla="*/ 307 w 310"/>
                <a:gd name="T7" fmla="*/ 2 h 414"/>
                <a:gd name="T8" fmla="*/ 308 w 310"/>
                <a:gd name="T9" fmla="*/ 4 h 414"/>
                <a:gd name="T10" fmla="*/ 310 w 310"/>
                <a:gd name="T11" fmla="*/ 6 h 414"/>
                <a:gd name="T12" fmla="*/ 310 w 310"/>
                <a:gd name="T13" fmla="*/ 60 h 414"/>
                <a:gd name="T14" fmla="*/ 308 w 310"/>
                <a:gd name="T15" fmla="*/ 63 h 414"/>
                <a:gd name="T16" fmla="*/ 307 w 310"/>
                <a:gd name="T17" fmla="*/ 65 h 414"/>
                <a:gd name="T18" fmla="*/ 306 w 310"/>
                <a:gd name="T19" fmla="*/ 66 h 414"/>
                <a:gd name="T20" fmla="*/ 304 w 310"/>
                <a:gd name="T21" fmla="*/ 66 h 414"/>
                <a:gd name="T22" fmla="*/ 70 w 310"/>
                <a:gd name="T23" fmla="*/ 66 h 414"/>
                <a:gd name="T24" fmla="*/ 70 w 310"/>
                <a:gd name="T25" fmla="*/ 177 h 414"/>
                <a:gd name="T26" fmla="*/ 262 w 310"/>
                <a:gd name="T27" fmla="*/ 177 h 414"/>
                <a:gd name="T28" fmla="*/ 265 w 310"/>
                <a:gd name="T29" fmla="*/ 177 h 414"/>
                <a:gd name="T30" fmla="*/ 267 w 310"/>
                <a:gd name="T31" fmla="*/ 180 h 414"/>
                <a:gd name="T32" fmla="*/ 268 w 310"/>
                <a:gd name="T33" fmla="*/ 181 h 414"/>
                <a:gd name="T34" fmla="*/ 268 w 310"/>
                <a:gd name="T35" fmla="*/ 183 h 414"/>
                <a:gd name="T36" fmla="*/ 268 w 310"/>
                <a:gd name="T37" fmla="*/ 238 h 414"/>
                <a:gd name="T38" fmla="*/ 268 w 310"/>
                <a:gd name="T39" fmla="*/ 240 h 414"/>
                <a:gd name="T40" fmla="*/ 267 w 310"/>
                <a:gd name="T41" fmla="*/ 242 h 414"/>
                <a:gd name="T42" fmla="*/ 265 w 310"/>
                <a:gd name="T43" fmla="*/ 244 h 414"/>
                <a:gd name="T44" fmla="*/ 262 w 310"/>
                <a:gd name="T45" fmla="*/ 244 h 414"/>
                <a:gd name="T46" fmla="*/ 70 w 310"/>
                <a:gd name="T47" fmla="*/ 244 h 414"/>
                <a:gd name="T48" fmla="*/ 70 w 310"/>
                <a:gd name="T49" fmla="*/ 408 h 414"/>
                <a:gd name="T50" fmla="*/ 70 w 310"/>
                <a:gd name="T51" fmla="*/ 411 h 414"/>
                <a:gd name="T52" fmla="*/ 67 w 310"/>
                <a:gd name="T53" fmla="*/ 413 h 414"/>
                <a:gd name="T54" fmla="*/ 64 w 310"/>
                <a:gd name="T55" fmla="*/ 414 h 414"/>
                <a:gd name="T56" fmla="*/ 6 w 310"/>
                <a:gd name="T57" fmla="*/ 414 h 414"/>
                <a:gd name="T58" fmla="*/ 2 w 310"/>
                <a:gd name="T59" fmla="*/ 413 h 414"/>
                <a:gd name="T60" fmla="*/ 1 w 310"/>
                <a:gd name="T61" fmla="*/ 411 h 414"/>
                <a:gd name="T62" fmla="*/ 0 w 310"/>
                <a:gd name="T63" fmla="*/ 408 h 414"/>
                <a:gd name="T64" fmla="*/ 0 w 310"/>
                <a:gd name="T65" fmla="*/ 6 h 414"/>
                <a:gd name="T66" fmla="*/ 1 w 310"/>
                <a:gd name="T67" fmla="*/ 4 h 414"/>
                <a:gd name="T68" fmla="*/ 2 w 310"/>
                <a:gd name="T69" fmla="*/ 1 h 414"/>
                <a:gd name="T70" fmla="*/ 6 w 310"/>
                <a:gd name="T71"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414">
                  <a:moveTo>
                    <a:pt x="6" y="0"/>
                  </a:moveTo>
                  <a:lnTo>
                    <a:pt x="304" y="0"/>
                  </a:lnTo>
                  <a:lnTo>
                    <a:pt x="306" y="1"/>
                  </a:lnTo>
                  <a:lnTo>
                    <a:pt x="307" y="2"/>
                  </a:lnTo>
                  <a:lnTo>
                    <a:pt x="308" y="4"/>
                  </a:lnTo>
                  <a:lnTo>
                    <a:pt x="310" y="6"/>
                  </a:lnTo>
                  <a:lnTo>
                    <a:pt x="310" y="60"/>
                  </a:lnTo>
                  <a:lnTo>
                    <a:pt x="308" y="63"/>
                  </a:lnTo>
                  <a:lnTo>
                    <a:pt x="307" y="65"/>
                  </a:lnTo>
                  <a:lnTo>
                    <a:pt x="306" y="66"/>
                  </a:lnTo>
                  <a:lnTo>
                    <a:pt x="304" y="66"/>
                  </a:lnTo>
                  <a:lnTo>
                    <a:pt x="70" y="66"/>
                  </a:lnTo>
                  <a:lnTo>
                    <a:pt x="70" y="177"/>
                  </a:lnTo>
                  <a:lnTo>
                    <a:pt x="262" y="177"/>
                  </a:lnTo>
                  <a:lnTo>
                    <a:pt x="265" y="177"/>
                  </a:lnTo>
                  <a:lnTo>
                    <a:pt x="267" y="180"/>
                  </a:lnTo>
                  <a:lnTo>
                    <a:pt x="268" y="181"/>
                  </a:lnTo>
                  <a:lnTo>
                    <a:pt x="268" y="183"/>
                  </a:lnTo>
                  <a:lnTo>
                    <a:pt x="268" y="238"/>
                  </a:lnTo>
                  <a:lnTo>
                    <a:pt x="268" y="240"/>
                  </a:lnTo>
                  <a:lnTo>
                    <a:pt x="267" y="242"/>
                  </a:lnTo>
                  <a:lnTo>
                    <a:pt x="265" y="244"/>
                  </a:lnTo>
                  <a:lnTo>
                    <a:pt x="262" y="244"/>
                  </a:lnTo>
                  <a:lnTo>
                    <a:pt x="70" y="244"/>
                  </a:lnTo>
                  <a:lnTo>
                    <a:pt x="70" y="408"/>
                  </a:lnTo>
                  <a:lnTo>
                    <a:pt x="70" y="411"/>
                  </a:lnTo>
                  <a:lnTo>
                    <a:pt x="67" y="413"/>
                  </a:lnTo>
                  <a:lnTo>
                    <a:pt x="64" y="414"/>
                  </a:lnTo>
                  <a:lnTo>
                    <a:pt x="6" y="414"/>
                  </a:lnTo>
                  <a:lnTo>
                    <a:pt x="2" y="413"/>
                  </a:lnTo>
                  <a:lnTo>
                    <a:pt x="1" y="411"/>
                  </a:lnTo>
                  <a:lnTo>
                    <a:pt x="0" y="408"/>
                  </a:lnTo>
                  <a:lnTo>
                    <a:pt x="0" y="6"/>
                  </a:lnTo>
                  <a:lnTo>
                    <a:pt x="1" y="4"/>
                  </a:lnTo>
                  <a:lnTo>
                    <a:pt x="2" y="1"/>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
            <p:cNvSpPr>
              <a:spLocks noEditPoints="1"/>
            </p:cNvSpPr>
            <p:nvPr/>
          </p:nvSpPr>
          <p:spPr bwMode="auto">
            <a:xfrm>
              <a:off x="1414798" y="4442121"/>
              <a:ext cx="217488" cy="219075"/>
            </a:xfrm>
            <a:custGeom>
              <a:avLst/>
              <a:gdLst>
                <a:gd name="T0" fmla="*/ 196 w 409"/>
                <a:gd name="T1" fmla="*/ 65 h 414"/>
                <a:gd name="T2" fmla="*/ 159 w 409"/>
                <a:gd name="T3" fmla="*/ 150 h 414"/>
                <a:gd name="T4" fmla="*/ 125 w 409"/>
                <a:gd name="T5" fmla="*/ 239 h 414"/>
                <a:gd name="T6" fmla="*/ 280 w 409"/>
                <a:gd name="T7" fmla="*/ 239 h 414"/>
                <a:gd name="T8" fmla="*/ 246 w 409"/>
                <a:gd name="T9" fmla="*/ 150 h 414"/>
                <a:gd name="T10" fmla="*/ 210 w 409"/>
                <a:gd name="T11" fmla="*/ 65 h 414"/>
                <a:gd name="T12" fmla="*/ 196 w 409"/>
                <a:gd name="T13" fmla="*/ 65 h 414"/>
                <a:gd name="T14" fmla="*/ 162 w 409"/>
                <a:gd name="T15" fmla="*/ 0 h 414"/>
                <a:gd name="T16" fmla="*/ 246 w 409"/>
                <a:gd name="T17" fmla="*/ 0 h 414"/>
                <a:gd name="T18" fmla="*/ 250 w 409"/>
                <a:gd name="T19" fmla="*/ 1 h 414"/>
                <a:gd name="T20" fmla="*/ 253 w 409"/>
                <a:gd name="T21" fmla="*/ 2 h 414"/>
                <a:gd name="T22" fmla="*/ 255 w 409"/>
                <a:gd name="T23" fmla="*/ 5 h 414"/>
                <a:gd name="T24" fmla="*/ 257 w 409"/>
                <a:gd name="T25" fmla="*/ 8 h 414"/>
                <a:gd name="T26" fmla="*/ 292 w 409"/>
                <a:gd name="T27" fmla="*/ 84 h 414"/>
                <a:gd name="T28" fmla="*/ 325 w 409"/>
                <a:gd name="T29" fmla="*/ 163 h 414"/>
                <a:gd name="T30" fmla="*/ 355 w 409"/>
                <a:gd name="T31" fmla="*/ 245 h 414"/>
                <a:gd name="T32" fmla="*/ 384 w 409"/>
                <a:gd name="T33" fmla="*/ 326 h 414"/>
                <a:gd name="T34" fmla="*/ 409 w 409"/>
                <a:gd name="T35" fmla="*/ 408 h 414"/>
                <a:gd name="T36" fmla="*/ 409 w 409"/>
                <a:gd name="T37" fmla="*/ 410 h 414"/>
                <a:gd name="T38" fmla="*/ 409 w 409"/>
                <a:gd name="T39" fmla="*/ 413 h 414"/>
                <a:gd name="T40" fmla="*/ 406 w 409"/>
                <a:gd name="T41" fmla="*/ 414 h 414"/>
                <a:gd name="T42" fmla="*/ 404 w 409"/>
                <a:gd name="T43" fmla="*/ 414 h 414"/>
                <a:gd name="T44" fmla="*/ 339 w 409"/>
                <a:gd name="T45" fmla="*/ 414 h 414"/>
                <a:gd name="T46" fmla="*/ 335 w 409"/>
                <a:gd name="T47" fmla="*/ 414 h 414"/>
                <a:gd name="T48" fmla="*/ 334 w 409"/>
                <a:gd name="T49" fmla="*/ 411 h 414"/>
                <a:gd name="T50" fmla="*/ 332 w 409"/>
                <a:gd name="T51" fmla="*/ 409 h 414"/>
                <a:gd name="T52" fmla="*/ 318 w 409"/>
                <a:gd name="T53" fmla="*/ 356 h 414"/>
                <a:gd name="T54" fmla="*/ 301 w 409"/>
                <a:gd name="T55" fmla="*/ 303 h 414"/>
                <a:gd name="T56" fmla="*/ 104 w 409"/>
                <a:gd name="T57" fmla="*/ 303 h 414"/>
                <a:gd name="T58" fmla="*/ 87 w 409"/>
                <a:gd name="T59" fmla="*/ 356 h 414"/>
                <a:gd name="T60" fmla="*/ 73 w 409"/>
                <a:gd name="T61" fmla="*/ 409 h 414"/>
                <a:gd name="T62" fmla="*/ 72 w 409"/>
                <a:gd name="T63" fmla="*/ 411 h 414"/>
                <a:gd name="T64" fmla="*/ 69 w 409"/>
                <a:gd name="T65" fmla="*/ 414 h 414"/>
                <a:gd name="T66" fmla="*/ 67 w 409"/>
                <a:gd name="T67" fmla="*/ 414 h 414"/>
                <a:gd name="T68" fmla="*/ 4 w 409"/>
                <a:gd name="T69" fmla="*/ 414 h 414"/>
                <a:gd name="T70" fmla="*/ 2 w 409"/>
                <a:gd name="T71" fmla="*/ 414 h 414"/>
                <a:gd name="T72" fmla="*/ 0 w 409"/>
                <a:gd name="T73" fmla="*/ 413 h 414"/>
                <a:gd name="T74" fmla="*/ 0 w 409"/>
                <a:gd name="T75" fmla="*/ 410 h 414"/>
                <a:gd name="T76" fmla="*/ 0 w 409"/>
                <a:gd name="T77" fmla="*/ 408 h 414"/>
                <a:gd name="T78" fmla="*/ 25 w 409"/>
                <a:gd name="T79" fmla="*/ 327 h 414"/>
                <a:gd name="T80" fmla="*/ 52 w 409"/>
                <a:gd name="T81" fmla="*/ 245 h 414"/>
                <a:gd name="T82" fmla="*/ 84 w 409"/>
                <a:gd name="T83" fmla="*/ 163 h 414"/>
                <a:gd name="T84" fmla="*/ 117 w 409"/>
                <a:gd name="T85" fmla="*/ 84 h 414"/>
                <a:gd name="T86" fmla="*/ 151 w 409"/>
                <a:gd name="T87" fmla="*/ 8 h 414"/>
                <a:gd name="T88" fmla="*/ 153 w 409"/>
                <a:gd name="T89" fmla="*/ 5 h 414"/>
                <a:gd name="T90" fmla="*/ 156 w 409"/>
                <a:gd name="T91" fmla="*/ 2 h 414"/>
                <a:gd name="T92" fmla="*/ 158 w 409"/>
                <a:gd name="T93" fmla="*/ 1 h 414"/>
                <a:gd name="T94" fmla="*/ 162 w 409"/>
                <a:gd name="T95"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414">
                  <a:moveTo>
                    <a:pt x="196" y="65"/>
                  </a:moveTo>
                  <a:lnTo>
                    <a:pt x="159" y="150"/>
                  </a:lnTo>
                  <a:lnTo>
                    <a:pt x="125" y="239"/>
                  </a:lnTo>
                  <a:lnTo>
                    <a:pt x="280" y="239"/>
                  </a:lnTo>
                  <a:lnTo>
                    <a:pt x="246" y="150"/>
                  </a:lnTo>
                  <a:lnTo>
                    <a:pt x="210" y="65"/>
                  </a:lnTo>
                  <a:lnTo>
                    <a:pt x="196" y="65"/>
                  </a:lnTo>
                  <a:close/>
                  <a:moveTo>
                    <a:pt x="162" y="0"/>
                  </a:moveTo>
                  <a:lnTo>
                    <a:pt x="246" y="0"/>
                  </a:lnTo>
                  <a:lnTo>
                    <a:pt x="250" y="1"/>
                  </a:lnTo>
                  <a:lnTo>
                    <a:pt x="253" y="2"/>
                  </a:lnTo>
                  <a:lnTo>
                    <a:pt x="255" y="5"/>
                  </a:lnTo>
                  <a:lnTo>
                    <a:pt x="257" y="8"/>
                  </a:lnTo>
                  <a:lnTo>
                    <a:pt x="292" y="84"/>
                  </a:lnTo>
                  <a:lnTo>
                    <a:pt x="325" y="163"/>
                  </a:lnTo>
                  <a:lnTo>
                    <a:pt x="355" y="245"/>
                  </a:lnTo>
                  <a:lnTo>
                    <a:pt x="384" y="326"/>
                  </a:lnTo>
                  <a:lnTo>
                    <a:pt x="409" y="408"/>
                  </a:lnTo>
                  <a:lnTo>
                    <a:pt x="409" y="410"/>
                  </a:lnTo>
                  <a:lnTo>
                    <a:pt x="409" y="413"/>
                  </a:lnTo>
                  <a:lnTo>
                    <a:pt x="406" y="414"/>
                  </a:lnTo>
                  <a:lnTo>
                    <a:pt x="404" y="414"/>
                  </a:lnTo>
                  <a:lnTo>
                    <a:pt x="339" y="414"/>
                  </a:lnTo>
                  <a:lnTo>
                    <a:pt x="335" y="414"/>
                  </a:lnTo>
                  <a:lnTo>
                    <a:pt x="334" y="411"/>
                  </a:lnTo>
                  <a:lnTo>
                    <a:pt x="332" y="409"/>
                  </a:lnTo>
                  <a:lnTo>
                    <a:pt x="318" y="356"/>
                  </a:lnTo>
                  <a:lnTo>
                    <a:pt x="301" y="303"/>
                  </a:lnTo>
                  <a:lnTo>
                    <a:pt x="104" y="303"/>
                  </a:lnTo>
                  <a:lnTo>
                    <a:pt x="87" y="356"/>
                  </a:lnTo>
                  <a:lnTo>
                    <a:pt x="73" y="409"/>
                  </a:lnTo>
                  <a:lnTo>
                    <a:pt x="72" y="411"/>
                  </a:lnTo>
                  <a:lnTo>
                    <a:pt x="69" y="414"/>
                  </a:lnTo>
                  <a:lnTo>
                    <a:pt x="67" y="414"/>
                  </a:lnTo>
                  <a:lnTo>
                    <a:pt x="4" y="414"/>
                  </a:lnTo>
                  <a:lnTo>
                    <a:pt x="2" y="414"/>
                  </a:lnTo>
                  <a:lnTo>
                    <a:pt x="0" y="413"/>
                  </a:lnTo>
                  <a:lnTo>
                    <a:pt x="0" y="410"/>
                  </a:lnTo>
                  <a:lnTo>
                    <a:pt x="0" y="408"/>
                  </a:lnTo>
                  <a:lnTo>
                    <a:pt x="25" y="327"/>
                  </a:lnTo>
                  <a:lnTo>
                    <a:pt x="52" y="245"/>
                  </a:lnTo>
                  <a:lnTo>
                    <a:pt x="84" y="163"/>
                  </a:lnTo>
                  <a:lnTo>
                    <a:pt x="117" y="84"/>
                  </a:lnTo>
                  <a:lnTo>
                    <a:pt x="151" y="8"/>
                  </a:lnTo>
                  <a:lnTo>
                    <a:pt x="153" y="5"/>
                  </a:lnTo>
                  <a:lnTo>
                    <a:pt x="156" y="2"/>
                  </a:lnTo>
                  <a:lnTo>
                    <a:pt x="158" y="1"/>
                  </a:lnTo>
                  <a:lnTo>
                    <a:pt x="16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p:cNvSpPr>
              <a:spLocks/>
            </p:cNvSpPr>
            <p:nvPr/>
          </p:nvSpPr>
          <p:spPr bwMode="auto">
            <a:xfrm>
              <a:off x="1684673" y="4438946"/>
              <a:ext cx="200025" cy="227013"/>
            </a:xfrm>
            <a:custGeom>
              <a:avLst/>
              <a:gdLst>
                <a:gd name="T0" fmla="*/ 214 w 379"/>
                <a:gd name="T1" fmla="*/ 0 h 429"/>
                <a:gd name="T2" fmla="*/ 284 w 379"/>
                <a:gd name="T3" fmla="*/ 12 h 429"/>
                <a:gd name="T4" fmla="*/ 339 w 379"/>
                <a:gd name="T5" fmla="*/ 45 h 429"/>
                <a:gd name="T6" fmla="*/ 379 w 379"/>
                <a:gd name="T7" fmla="*/ 93 h 429"/>
                <a:gd name="T8" fmla="*/ 379 w 379"/>
                <a:gd name="T9" fmla="*/ 98 h 429"/>
                <a:gd name="T10" fmla="*/ 377 w 379"/>
                <a:gd name="T11" fmla="*/ 102 h 429"/>
                <a:gd name="T12" fmla="*/ 323 w 379"/>
                <a:gd name="T13" fmla="*/ 129 h 429"/>
                <a:gd name="T14" fmla="*/ 318 w 379"/>
                <a:gd name="T15" fmla="*/ 129 h 429"/>
                <a:gd name="T16" fmla="*/ 314 w 379"/>
                <a:gd name="T17" fmla="*/ 125 h 429"/>
                <a:gd name="T18" fmla="*/ 283 w 379"/>
                <a:gd name="T19" fmla="*/ 89 h 429"/>
                <a:gd name="T20" fmla="*/ 239 w 379"/>
                <a:gd name="T21" fmla="*/ 70 h 429"/>
                <a:gd name="T22" fmla="*/ 202 w 379"/>
                <a:gd name="T23" fmla="*/ 67 h 429"/>
                <a:gd name="T24" fmla="*/ 150 w 379"/>
                <a:gd name="T25" fmla="*/ 78 h 429"/>
                <a:gd name="T26" fmla="*/ 110 w 379"/>
                <a:gd name="T27" fmla="*/ 108 h 429"/>
                <a:gd name="T28" fmla="*/ 84 w 379"/>
                <a:gd name="T29" fmla="*/ 155 h 429"/>
                <a:gd name="T30" fmla="*/ 75 w 379"/>
                <a:gd name="T31" fmla="*/ 215 h 429"/>
                <a:gd name="T32" fmla="*/ 84 w 379"/>
                <a:gd name="T33" fmla="*/ 274 h 429"/>
                <a:gd name="T34" fmla="*/ 110 w 379"/>
                <a:gd name="T35" fmla="*/ 320 h 429"/>
                <a:gd name="T36" fmla="*/ 150 w 379"/>
                <a:gd name="T37" fmla="*/ 351 h 429"/>
                <a:gd name="T38" fmla="*/ 202 w 379"/>
                <a:gd name="T39" fmla="*/ 362 h 429"/>
                <a:gd name="T40" fmla="*/ 239 w 379"/>
                <a:gd name="T41" fmla="*/ 359 h 429"/>
                <a:gd name="T42" fmla="*/ 281 w 379"/>
                <a:gd name="T43" fmla="*/ 345 h 429"/>
                <a:gd name="T44" fmla="*/ 312 w 379"/>
                <a:gd name="T45" fmla="*/ 319 h 429"/>
                <a:gd name="T46" fmla="*/ 318 w 379"/>
                <a:gd name="T47" fmla="*/ 316 h 429"/>
                <a:gd name="T48" fmla="*/ 376 w 379"/>
                <a:gd name="T49" fmla="*/ 343 h 429"/>
                <a:gd name="T50" fmla="*/ 378 w 379"/>
                <a:gd name="T51" fmla="*/ 346 h 429"/>
                <a:gd name="T52" fmla="*/ 377 w 379"/>
                <a:gd name="T53" fmla="*/ 351 h 429"/>
                <a:gd name="T54" fmla="*/ 336 w 379"/>
                <a:gd name="T55" fmla="*/ 392 h 429"/>
                <a:gd name="T56" fmla="*/ 280 w 379"/>
                <a:gd name="T57" fmla="*/ 420 h 429"/>
                <a:gd name="T58" fmla="*/ 213 w 379"/>
                <a:gd name="T59" fmla="*/ 429 h 429"/>
                <a:gd name="T60" fmla="*/ 164 w 379"/>
                <a:gd name="T61" fmla="*/ 425 h 429"/>
                <a:gd name="T62" fmla="*/ 97 w 379"/>
                <a:gd name="T63" fmla="*/ 402 h 429"/>
                <a:gd name="T64" fmla="*/ 45 w 379"/>
                <a:gd name="T65" fmla="*/ 358 h 429"/>
                <a:gd name="T66" fmla="*/ 12 w 379"/>
                <a:gd name="T67" fmla="*/ 295 h 429"/>
                <a:gd name="T68" fmla="*/ 0 w 379"/>
                <a:gd name="T69" fmla="*/ 217 h 429"/>
                <a:gd name="T70" fmla="*/ 12 w 379"/>
                <a:gd name="T71" fmla="*/ 138 h 429"/>
                <a:gd name="T72" fmla="*/ 46 w 379"/>
                <a:gd name="T73" fmla="*/ 74 h 429"/>
                <a:gd name="T74" fmla="*/ 98 w 379"/>
                <a:gd name="T75" fmla="*/ 27 h 429"/>
                <a:gd name="T76" fmla="*/ 167 w 379"/>
                <a:gd name="T77" fmla="*/ 2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9" h="429">
                  <a:moveTo>
                    <a:pt x="205" y="0"/>
                  </a:moveTo>
                  <a:lnTo>
                    <a:pt x="214" y="0"/>
                  </a:lnTo>
                  <a:lnTo>
                    <a:pt x="251" y="2"/>
                  </a:lnTo>
                  <a:lnTo>
                    <a:pt x="284" y="12"/>
                  </a:lnTo>
                  <a:lnTo>
                    <a:pt x="313" y="26"/>
                  </a:lnTo>
                  <a:lnTo>
                    <a:pt x="339" y="45"/>
                  </a:lnTo>
                  <a:lnTo>
                    <a:pt x="362" y="67"/>
                  </a:lnTo>
                  <a:lnTo>
                    <a:pt x="379" y="93"/>
                  </a:lnTo>
                  <a:lnTo>
                    <a:pt x="379" y="96"/>
                  </a:lnTo>
                  <a:lnTo>
                    <a:pt x="379" y="98"/>
                  </a:lnTo>
                  <a:lnTo>
                    <a:pt x="379" y="100"/>
                  </a:lnTo>
                  <a:lnTo>
                    <a:pt x="377" y="102"/>
                  </a:lnTo>
                  <a:lnTo>
                    <a:pt x="325" y="128"/>
                  </a:lnTo>
                  <a:lnTo>
                    <a:pt x="323" y="129"/>
                  </a:lnTo>
                  <a:lnTo>
                    <a:pt x="320" y="129"/>
                  </a:lnTo>
                  <a:lnTo>
                    <a:pt x="318" y="129"/>
                  </a:lnTo>
                  <a:lnTo>
                    <a:pt x="316" y="126"/>
                  </a:lnTo>
                  <a:lnTo>
                    <a:pt x="314" y="125"/>
                  </a:lnTo>
                  <a:lnTo>
                    <a:pt x="300" y="104"/>
                  </a:lnTo>
                  <a:lnTo>
                    <a:pt x="283" y="89"/>
                  </a:lnTo>
                  <a:lnTo>
                    <a:pt x="262" y="77"/>
                  </a:lnTo>
                  <a:lnTo>
                    <a:pt x="239" y="70"/>
                  </a:lnTo>
                  <a:lnTo>
                    <a:pt x="212" y="67"/>
                  </a:lnTo>
                  <a:lnTo>
                    <a:pt x="202" y="67"/>
                  </a:lnTo>
                  <a:lnTo>
                    <a:pt x="175" y="70"/>
                  </a:lnTo>
                  <a:lnTo>
                    <a:pt x="150" y="78"/>
                  </a:lnTo>
                  <a:lnTo>
                    <a:pt x="129" y="91"/>
                  </a:lnTo>
                  <a:lnTo>
                    <a:pt x="110" y="108"/>
                  </a:lnTo>
                  <a:lnTo>
                    <a:pt x="95" y="130"/>
                  </a:lnTo>
                  <a:lnTo>
                    <a:pt x="84" y="155"/>
                  </a:lnTo>
                  <a:lnTo>
                    <a:pt x="77" y="183"/>
                  </a:lnTo>
                  <a:lnTo>
                    <a:pt x="75" y="215"/>
                  </a:lnTo>
                  <a:lnTo>
                    <a:pt x="77" y="246"/>
                  </a:lnTo>
                  <a:lnTo>
                    <a:pt x="84" y="274"/>
                  </a:lnTo>
                  <a:lnTo>
                    <a:pt x="95" y="299"/>
                  </a:lnTo>
                  <a:lnTo>
                    <a:pt x="110" y="320"/>
                  </a:lnTo>
                  <a:lnTo>
                    <a:pt x="129" y="338"/>
                  </a:lnTo>
                  <a:lnTo>
                    <a:pt x="150" y="351"/>
                  </a:lnTo>
                  <a:lnTo>
                    <a:pt x="175" y="358"/>
                  </a:lnTo>
                  <a:lnTo>
                    <a:pt x="202" y="362"/>
                  </a:lnTo>
                  <a:lnTo>
                    <a:pt x="212" y="362"/>
                  </a:lnTo>
                  <a:lnTo>
                    <a:pt x="239" y="359"/>
                  </a:lnTo>
                  <a:lnTo>
                    <a:pt x="262" y="353"/>
                  </a:lnTo>
                  <a:lnTo>
                    <a:pt x="281" y="345"/>
                  </a:lnTo>
                  <a:lnTo>
                    <a:pt x="298" y="333"/>
                  </a:lnTo>
                  <a:lnTo>
                    <a:pt x="312" y="319"/>
                  </a:lnTo>
                  <a:lnTo>
                    <a:pt x="316" y="317"/>
                  </a:lnTo>
                  <a:lnTo>
                    <a:pt x="318" y="316"/>
                  </a:lnTo>
                  <a:lnTo>
                    <a:pt x="322" y="317"/>
                  </a:lnTo>
                  <a:lnTo>
                    <a:pt x="376" y="343"/>
                  </a:lnTo>
                  <a:lnTo>
                    <a:pt x="377" y="344"/>
                  </a:lnTo>
                  <a:lnTo>
                    <a:pt x="378" y="346"/>
                  </a:lnTo>
                  <a:lnTo>
                    <a:pt x="378" y="349"/>
                  </a:lnTo>
                  <a:lnTo>
                    <a:pt x="377" y="351"/>
                  </a:lnTo>
                  <a:lnTo>
                    <a:pt x="358" y="373"/>
                  </a:lnTo>
                  <a:lnTo>
                    <a:pt x="336" y="392"/>
                  </a:lnTo>
                  <a:lnTo>
                    <a:pt x="310" y="408"/>
                  </a:lnTo>
                  <a:lnTo>
                    <a:pt x="280" y="420"/>
                  </a:lnTo>
                  <a:lnTo>
                    <a:pt x="247" y="425"/>
                  </a:lnTo>
                  <a:lnTo>
                    <a:pt x="213" y="429"/>
                  </a:lnTo>
                  <a:lnTo>
                    <a:pt x="203" y="429"/>
                  </a:lnTo>
                  <a:lnTo>
                    <a:pt x="164" y="425"/>
                  </a:lnTo>
                  <a:lnTo>
                    <a:pt x="129" y="416"/>
                  </a:lnTo>
                  <a:lnTo>
                    <a:pt x="97" y="402"/>
                  </a:lnTo>
                  <a:lnTo>
                    <a:pt x="69" y="382"/>
                  </a:lnTo>
                  <a:lnTo>
                    <a:pt x="45" y="358"/>
                  </a:lnTo>
                  <a:lnTo>
                    <a:pt x="26" y="329"/>
                  </a:lnTo>
                  <a:lnTo>
                    <a:pt x="12" y="295"/>
                  </a:lnTo>
                  <a:lnTo>
                    <a:pt x="4" y="258"/>
                  </a:lnTo>
                  <a:lnTo>
                    <a:pt x="0" y="217"/>
                  </a:lnTo>
                  <a:lnTo>
                    <a:pt x="4" y="176"/>
                  </a:lnTo>
                  <a:lnTo>
                    <a:pt x="12" y="138"/>
                  </a:lnTo>
                  <a:lnTo>
                    <a:pt x="26" y="104"/>
                  </a:lnTo>
                  <a:lnTo>
                    <a:pt x="46" y="74"/>
                  </a:lnTo>
                  <a:lnTo>
                    <a:pt x="70" y="48"/>
                  </a:lnTo>
                  <a:lnTo>
                    <a:pt x="98" y="27"/>
                  </a:lnTo>
                  <a:lnTo>
                    <a:pt x="130" y="13"/>
                  </a:lnTo>
                  <a:lnTo>
                    <a:pt x="167" y="2"/>
                  </a:lnTo>
                  <a:lnTo>
                    <a:pt x="20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p:cNvSpPr>
              <a:spLocks/>
            </p:cNvSpPr>
            <p:nvPr/>
          </p:nvSpPr>
          <p:spPr bwMode="auto">
            <a:xfrm>
              <a:off x="1964073" y="4442121"/>
              <a:ext cx="169863" cy="219075"/>
            </a:xfrm>
            <a:custGeom>
              <a:avLst/>
              <a:gdLst>
                <a:gd name="T0" fmla="*/ 6 w 323"/>
                <a:gd name="T1" fmla="*/ 0 h 414"/>
                <a:gd name="T2" fmla="*/ 311 w 323"/>
                <a:gd name="T3" fmla="*/ 0 h 414"/>
                <a:gd name="T4" fmla="*/ 313 w 323"/>
                <a:gd name="T5" fmla="*/ 1 h 414"/>
                <a:gd name="T6" fmla="*/ 316 w 323"/>
                <a:gd name="T7" fmla="*/ 2 h 414"/>
                <a:gd name="T8" fmla="*/ 317 w 323"/>
                <a:gd name="T9" fmla="*/ 4 h 414"/>
                <a:gd name="T10" fmla="*/ 317 w 323"/>
                <a:gd name="T11" fmla="*/ 6 h 414"/>
                <a:gd name="T12" fmla="*/ 317 w 323"/>
                <a:gd name="T13" fmla="*/ 60 h 414"/>
                <a:gd name="T14" fmla="*/ 317 w 323"/>
                <a:gd name="T15" fmla="*/ 63 h 414"/>
                <a:gd name="T16" fmla="*/ 316 w 323"/>
                <a:gd name="T17" fmla="*/ 65 h 414"/>
                <a:gd name="T18" fmla="*/ 313 w 323"/>
                <a:gd name="T19" fmla="*/ 66 h 414"/>
                <a:gd name="T20" fmla="*/ 311 w 323"/>
                <a:gd name="T21" fmla="*/ 66 h 414"/>
                <a:gd name="T22" fmla="*/ 71 w 323"/>
                <a:gd name="T23" fmla="*/ 66 h 414"/>
                <a:gd name="T24" fmla="*/ 71 w 323"/>
                <a:gd name="T25" fmla="*/ 174 h 414"/>
                <a:gd name="T26" fmla="*/ 266 w 323"/>
                <a:gd name="T27" fmla="*/ 174 h 414"/>
                <a:gd name="T28" fmla="*/ 268 w 323"/>
                <a:gd name="T29" fmla="*/ 174 h 414"/>
                <a:gd name="T30" fmla="*/ 271 w 323"/>
                <a:gd name="T31" fmla="*/ 176 h 414"/>
                <a:gd name="T32" fmla="*/ 272 w 323"/>
                <a:gd name="T33" fmla="*/ 177 h 414"/>
                <a:gd name="T34" fmla="*/ 272 w 323"/>
                <a:gd name="T35" fmla="*/ 180 h 414"/>
                <a:gd name="T36" fmla="*/ 272 w 323"/>
                <a:gd name="T37" fmla="*/ 234 h 414"/>
                <a:gd name="T38" fmla="*/ 272 w 323"/>
                <a:gd name="T39" fmla="*/ 236 h 414"/>
                <a:gd name="T40" fmla="*/ 271 w 323"/>
                <a:gd name="T41" fmla="*/ 238 h 414"/>
                <a:gd name="T42" fmla="*/ 268 w 323"/>
                <a:gd name="T43" fmla="*/ 239 h 414"/>
                <a:gd name="T44" fmla="*/ 266 w 323"/>
                <a:gd name="T45" fmla="*/ 240 h 414"/>
                <a:gd name="T46" fmla="*/ 71 w 323"/>
                <a:gd name="T47" fmla="*/ 240 h 414"/>
                <a:gd name="T48" fmla="*/ 71 w 323"/>
                <a:gd name="T49" fmla="*/ 348 h 414"/>
                <a:gd name="T50" fmla="*/ 317 w 323"/>
                <a:gd name="T51" fmla="*/ 348 h 414"/>
                <a:gd name="T52" fmla="*/ 319 w 323"/>
                <a:gd name="T53" fmla="*/ 348 h 414"/>
                <a:gd name="T54" fmla="*/ 320 w 323"/>
                <a:gd name="T55" fmla="*/ 349 h 414"/>
                <a:gd name="T56" fmla="*/ 322 w 323"/>
                <a:gd name="T57" fmla="*/ 351 h 414"/>
                <a:gd name="T58" fmla="*/ 323 w 323"/>
                <a:gd name="T59" fmla="*/ 353 h 414"/>
                <a:gd name="T60" fmla="*/ 323 w 323"/>
                <a:gd name="T61" fmla="*/ 408 h 414"/>
                <a:gd name="T62" fmla="*/ 322 w 323"/>
                <a:gd name="T63" fmla="*/ 411 h 414"/>
                <a:gd name="T64" fmla="*/ 319 w 323"/>
                <a:gd name="T65" fmla="*/ 413 h 414"/>
                <a:gd name="T66" fmla="*/ 317 w 323"/>
                <a:gd name="T67" fmla="*/ 414 h 414"/>
                <a:gd name="T68" fmla="*/ 6 w 323"/>
                <a:gd name="T69" fmla="*/ 414 h 414"/>
                <a:gd name="T70" fmla="*/ 4 w 323"/>
                <a:gd name="T71" fmla="*/ 414 h 414"/>
                <a:gd name="T72" fmla="*/ 3 w 323"/>
                <a:gd name="T73" fmla="*/ 413 h 414"/>
                <a:gd name="T74" fmla="*/ 1 w 323"/>
                <a:gd name="T75" fmla="*/ 410 h 414"/>
                <a:gd name="T76" fmla="*/ 0 w 323"/>
                <a:gd name="T77" fmla="*/ 408 h 414"/>
                <a:gd name="T78" fmla="*/ 0 w 323"/>
                <a:gd name="T79" fmla="*/ 6 h 414"/>
                <a:gd name="T80" fmla="*/ 1 w 323"/>
                <a:gd name="T81" fmla="*/ 4 h 414"/>
                <a:gd name="T82" fmla="*/ 3 w 323"/>
                <a:gd name="T83" fmla="*/ 2 h 414"/>
                <a:gd name="T84" fmla="*/ 4 w 323"/>
                <a:gd name="T85" fmla="*/ 1 h 414"/>
                <a:gd name="T86" fmla="*/ 6 w 323"/>
                <a:gd name="T8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414">
                  <a:moveTo>
                    <a:pt x="6" y="0"/>
                  </a:moveTo>
                  <a:lnTo>
                    <a:pt x="311" y="0"/>
                  </a:lnTo>
                  <a:lnTo>
                    <a:pt x="313" y="1"/>
                  </a:lnTo>
                  <a:lnTo>
                    <a:pt x="316" y="2"/>
                  </a:lnTo>
                  <a:lnTo>
                    <a:pt x="317" y="4"/>
                  </a:lnTo>
                  <a:lnTo>
                    <a:pt x="317" y="6"/>
                  </a:lnTo>
                  <a:lnTo>
                    <a:pt x="317" y="60"/>
                  </a:lnTo>
                  <a:lnTo>
                    <a:pt x="317" y="63"/>
                  </a:lnTo>
                  <a:lnTo>
                    <a:pt x="316" y="65"/>
                  </a:lnTo>
                  <a:lnTo>
                    <a:pt x="313" y="66"/>
                  </a:lnTo>
                  <a:lnTo>
                    <a:pt x="311" y="66"/>
                  </a:lnTo>
                  <a:lnTo>
                    <a:pt x="71" y="66"/>
                  </a:lnTo>
                  <a:lnTo>
                    <a:pt x="71" y="174"/>
                  </a:lnTo>
                  <a:lnTo>
                    <a:pt x="266" y="174"/>
                  </a:lnTo>
                  <a:lnTo>
                    <a:pt x="268" y="174"/>
                  </a:lnTo>
                  <a:lnTo>
                    <a:pt x="271" y="176"/>
                  </a:lnTo>
                  <a:lnTo>
                    <a:pt x="272" y="177"/>
                  </a:lnTo>
                  <a:lnTo>
                    <a:pt x="272" y="180"/>
                  </a:lnTo>
                  <a:lnTo>
                    <a:pt x="272" y="234"/>
                  </a:lnTo>
                  <a:lnTo>
                    <a:pt x="272" y="236"/>
                  </a:lnTo>
                  <a:lnTo>
                    <a:pt x="271" y="238"/>
                  </a:lnTo>
                  <a:lnTo>
                    <a:pt x="268" y="239"/>
                  </a:lnTo>
                  <a:lnTo>
                    <a:pt x="266" y="240"/>
                  </a:lnTo>
                  <a:lnTo>
                    <a:pt x="71" y="240"/>
                  </a:lnTo>
                  <a:lnTo>
                    <a:pt x="71" y="348"/>
                  </a:lnTo>
                  <a:lnTo>
                    <a:pt x="317" y="348"/>
                  </a:lnTo>
                  <a:lnTo>
                    <a:pt x="319" y="348"/>
                  </a:lnTo>
                  <a:lnTo>
                    <a:pt x="320" y="349"/>
                  </a:lnTo>
                  <a:lnTo>
                    <a:pt x="322" y="351"/>
                  </a:lnTo>
                  <a:lnTo>
                    <a:pt x="323" y="353"/>
                  </a:lnTo>
                  <a:lnTo>
                    <a:pt x="323" y="408"/>
                  </a:lnTo>
                  <a:lnTo>
                    <a:pt x="322" y="411"/>
                  </a:lnTo>
                  <a:lnTo>
                    <a:pt x="319" y="413"/>
                  </a:lnTo>
                  <a:lnTo>
                    <a:pt x="317" y="414"/>
                  </a:lnTo>
                  <a:lnTo>
                    <a:pt x="6" y="414"/>
                  </a:lnTo>
                  <a:lnTo>
                    <a:pt x="4" y="414"/>
                  </a:lnTo>
                  <a:lnTo>
                    <a:pt x="3" y="413"/>
                  </a:lnTo>
                  <a:lnTo>
                    <a:pt x="1" y="410"/>
                  </a:lnTo>
                  <a:lnTo>
                    <a:pt x="0" y="408"/>
                  </a:lnTo>
                  <a:lnTo>
                    <a:pt x="0" y="6"/>
                  </a:lnTo>
                  <a:lnTo>
                    <a:pt x="1" y="4"/>
                  </a:lnTo>
                  <a:lnTo>
                    <a:pt x="3" y="2"/>
                  </a:lnTo>
                  <a:lnTo>
                    <a:pt x="4" y="1"/>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p:cNvSpPr>
              <a:spLocks noEditPoints="1"/>
            </p:cNvSpPr>
            <p:nvPr/>
          </p:nvSpPr>
          <p:spPr bwMode="auto">
            <a:xfrm>
              <a:off x="2224423" y="4442121"/>
              <a:ext cx="192088" cy="219075"/>
            </a:xfrm>
            <a:custGeom>
              <a:avLst/>
              <a:gdLst>
                <a:gd name="T0" fmla="*/ 71 w 363"/>
                <a:gd name="T1" fmla="*/ 350 h 414"/>
                <a:gd name="T2" fmla="*/ 235 w 363"/>
                <a:gd name="T3" fmla="*/ 348 h 414"/>
                <a:gd name="T4" fmla="*/ 272 w 363"/>
                <a:gd name="T5" fmla="*/ 336 h 414"/>
                <a:gd name="T6" fmla="*/ 290 w 363"/>
                <a:gd name="T7" fmla="*/ 312 h 414"/>
                <a:gd name="T8" fmla="*/ 288 w 363"/>
                <a:gd name="T9" fmla="*/ 277 h 414"/>
                <a:gd name="T10" fmla="*/ 272 w 363"/>
                <a:gd name="T11" fmla="*/ 252 h 414"/>
                <a:gd name="T12" fmla="*/ 235 w 363"/>
                <a:gd name="T13" fmla="*/ 240 h 414"/>
                <a:gd name="T14" fmla="*/ 71 w 363"/>
                <a:gd name="T15" fmla="*/ 239 h 414"/>
                <a:gd name="T16" fmla="*/ 71 w 363"/>
                <a:gd name="T17" fmla="*/ 176 h 414"/>
                <a:gd name="T18" fmla="*/ 214 w 363"/>
                <a:gd name="T19" fmla="*/ 174 h 414"/>
                <a:gd name="T20" fmla="*/ 249 w 363"/>
                <a:gd name="T21" fmla="*/ 162 h 414"/>
                <a:gd name="T22" fmla="*/ 266 w 363"/>
                <a:gd name="T23" fmla="*/ 137 h 414"/>
                <a:gd name="T24" fmla="*/ 266 w 363"/>
                <a:gd name="T25" fmla="*/ 103 h 414"/>
                <a:gd name="T26" fmla="*/ 249 w 363"/>
                <a:gd name="T27" fmla="*/ 78 h 414"/>
                <a:gd name="T28" fmla="*/ 214 w 363"/>
                <a:gd name="T29" fmla="*/ 66 h 414"/>
                <a:gd name="T30" fmla="*/ 71 w 363"/>
                <a:gd name="T31" fmla="*/ 65 h 414"/>
                <a:gd name="T32" fmla="*/ 191 w 363"/>
                <a:gd name="T33" fmla="*/ 0 h 414"/>
                <a:gd name="T34" fmla="*/ 255 w 363"/>
                <a:gd name="T35" fmla="*/ 7 h 414"/>
                <a:gd name="T36" fmla="*/ 301 w 363"/>
                <a:gd name="T37" fmla="*/ 28 h 414"/>
                <a:gd name="T38" fmla="*/ 330 w 363"/>
                <a:gd name="T39" fmla="*/ 62 h 414"/>
                <a:gd name="T40" fmla="*/ 339 w 363"/>
                <a:gd name="T41" fmla="*/ 108 h 414"/>
                <a:gd name="T42" fmla="*/ 331 w 363"/>
                <a:gd name="T43" fmla="*/ 148 h 414"/>
                <a:gd name="T44" fmla="*/ 308 w 363"/>
                <a:gd name="T45" fmla="*/ 177 h 414"/>
                <a:gd name="T46" fmla="*/ 269 w 363"/>
                <a:gd name="T47" fmla="*/ 196 h 414"/>
                <a:gd name="T48" fmla="*/ 317 w 363"/>
                <a:gd name="T49" fmla="*/ 214 h 414"/>
                <a:gd name="T50" fmla="*/ 346 w 363"/>
                <a:gd name="T51" fmla="*/ 242 h 414"/>
                <a:gd name="T52" fmla="*/ 362 w 363"/>
                <a:gd name="T53" fmla="*/ 279 h 414"/>
                <a:gd name="T54" fmla="*/ 360 w 363"/>
                <a:gd name="T55" fmla="*/ 326 h 414"/>
                <a:gd name="T56" fmla="*/ 340 w 363"/>
                <a:gd name="T57" fmla="*/ 368 h 414"/>
                <a:gd name="T58" fmla="*/ 301 w 363"/>
                <a:gd name="T59" fmla="*/ 397 h 414"/>
                <a:gd name="T60" fmla="*/ 245 w 363"/>
                <a:gd name="T61" fmla="*/ 411 h 414"/>
                <a:gd name="T62" fmla="*/ 6 w 363"/>
                <a:gd name="T63" fmla="*/ 414 h 414"/>
                <a:gd name="T64" fmla="*/ 1 w 363"/>
                <a:gd name="T65" fmla="*/ 411 h 414"/>
                <a:gd name="T66" fmla="*/ 0 w 363"/>
                <a:gd name="T67" fmla="*/ 6 h 414"/>
                <a:gd name="T68" fmla="*/ 4 w 363"/>
                <a:gd name="T69" fmla="*/ 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3" h="414">
                  <a:moveTo>
                    <a:pt x="71" y="239"/>
                  </a:moveTo>
                  <a:lnTo>
                    <a:pt x="71" y="350"/>
                  </a:lnTo>
                  <a:lnTo>
                    <a:pt x="210" y="350"/>
                  </a:lnTo>
                  <a:lnTo>
                    <a:pt x="235" y="348"/>
                  </a:lnTo>
                  <a:lnTo>
                    <a:pt x="256" y="344"/>
                  </a:lnTo>
                  <a:lnTo>
                    <a:pt x="272" y="336"/>
                  </a:lnTo>
                  <a:lnTo>
                    <a:pt x="282" y="325"/>
                  </a:lnTo>
                  <a:lnTo>
                    <a:pt x="290" y="312"/>
                  </a:lnTo>
                  <a:lnTo>
                    <a:pt x="291" y="294"/>
                  </a:lnTo>
                  <a:lnTo>
                    <a:pt x="288" y="277"/>
                  </a:lnTo>
                  <a:lnTo>
                    <a:pt x="282" y="262"/>
                  </a:lnTo>
                  <a:lnTo>
                    <a:pt x="272" y="252"/>
                  </a:lnTo>
                  <a:lnTo>
                    <a:pt x="255" y="245"/>
                  </a:lnTo>
                  <a:lnTo>
                    <a:pt x="235" y="240"/>
                  </a:lnTo>
                  <a:lnTo>
                    <a:pt x="210" y="239"/>
                  </a:lnTo>
                  <a:lnTo>
                    <a:pt x="71" y="239"/>
                  </a:lnTo>
                  <a:close/>
                  <a:moveTo>
                    <a:pt x="71" y="65"/>
                  </a:moveTo>
                  <a:lnTo>
                    <a:pt x="71" y="176"/>
                  </a:lnTo>
                  <a:lnTo>
                    <a:pt x="190" y="176"/>
                  </a:lnTo>
                  <a:lnTo>
                    <a:pt x="214" y="174"/>
                  </a:lnTo>
                  <a:lnTo>
                    <a:pt x="234" y="170"/>
                  </a:lnTo>
                  <a:lnTo>
                    <a:pt x="249" y="162"/>
                  </a:lnTo>
                  <a:lnTo>
                    <a:pt x="260" y="151"/>
                  </a:lnTo>
                  <a:lnTo>
                    <a:pt x="266" y="137"/>
                  </a:lnTo>
                  <a:lnTo>
                    <a:pt x="268" y="121"/>
                  </a:lnTo>
                  <a:lnTo>
                    <a:pt x="266" y="103"/>
                  </a:lnTo>
                  <a:lnTo>
                    <a:pt x="260" y="89"/>
                  </a:lnTo>
                  <a:lnTo>
                    <a:pt x="249" y="78"/>
                  </a:lnTo>
                  <a:lnTo>
                    <a:pt x="234" y="71"/>
                  </a:lnTo>
                  <a:lnTo>
                    <a:pt x="214" y="66"/>
                  </a:lnTo>
                  <a:lnTo>
                    <a:pt x="190" y="65"/>
                  </a:lnTo>
                  <a:lnTo>
                    <a:pt x="71" y="65"/>
                  </a:lnTo>
                  <a:close/>
                  <a:moveTo>
                    <a:pt x="6" y="0"/>
                  </a:moveTo>
                  <a:lnTo>
                    <a:pt x="191" y="0"/>
                  </a:lnTo>
                  <a:lnTo>
                    <a:pt x="226" y="2"/>
                  </a:lnTo>
                  <a:lnTo>
                    <a:pt x="255" y="7"/>
                  </a:lnTo>
                  <a:lnTo>
                    <a:pt x="280" y="15"/>
                  </a:lnTo>
                  <a:lnTo>
                    <a:pt x="301" y="28"/>
                  </a:lnTo>
                  <a:lnTo>
                    <a:pt x="318" y="43"/>
                  </a:lnTo>
                  <a:lnTo>
                    <a:pt x="330" y="62"/>
                  </a:lnTo>
                  <a:lnTo>
                    <a:pt x="337" y="83"/>
                  </a:lnTo>
                  <a:lnTo>
                    <a:pt x="339" y="108"/>
                  </a:lnTo>
                  <a:lnTo>
                    <a:pt x="337" y="129"/>
                  </a:lnTo>
                  <a:lnTo>
                    <a:pt x="331" y="148"/>
                  </a:lnTo>
                  <a:lnTo>
                    <a:pt x="321" y="163"/>
                  </a:lnTo>
                  <a:lnTo>
                    <a:pt x="308" y="177"/>
                  </a:lnTo>
                  <a:lnTo>
                    <a:pt x="291" y="188"/>
                  </a:lnTo>
                  <a:lnTo>
                    <a:pt x="269" y="196"/>
                  </a:lnTo>
                  <a:lnTo>
                    <a:pt x="295" y="203"/>
                  </a:lnTo>
                  <a:lnTo>
                    <a:pt x="317" y="214"/>
                  </a:lnTo>
                  <a:lnTo>
                    <a:pt x="333" y="227"/>
                  </a:lnTo>
                  <a:lnTo>
                    <a:pt x="346" y="242"/>
                  </a:lnTo>
                  <a:lnTo>
                    <a:pt x="356" y="260"/>
                  </a:lnTo>
                  <a:lnTo>
                    <a:pt x="362" y="279"/>
                  </a:lnTo>
                  <a:lnTo>
                    <a:pt x="363" y="300"/>
                  </a:lnTo>
                  <a:lnTo>
                    <a:pt x="360" y="326"/>
                  </a:lnTo>
                  <a:lnTo>
                    <a:pt x="353" y="349"/>
                  </a:lnTo>
                  <a:lnTo>
                    <a:pt x="340" y="368"/>
                  </a:lnTo>
                  <a:lnTo>
                    <a:pt x="323" y="384"/>
                  </a:lnTo>
                  <a:lnTo>
                    <a:pt x="301" y="397"/>
                  </a:lnTo>
                  <a:lnTo>
                    <a:pt x="275" y="407"/>
                  </a:lnTo>
                  <a:lnTo>
                    <a:pt x="245" y="411"/>
                  </a:lnTo>
                  <a:lnTo>
                    <a:pt x="209" y="414"/>
                  </a:lnTo>
                  <a:lnTo>
                    <a:pt x="6" y="414"/>
                  </a:lnTo>
                  <a:lnTo>
                    <a:pt x="4" y="413"/>
                  </a:lnTo>
                  <a:lnTo>
                    <a:pt x="1" y="411"/>
                  </a:lnTo>
                  <a:lnTo>
                    <a:pt x="0" y="408"/>
                  </a:lnTo>
                  <a:lnTo>
                    <a:pt x="0" y="6"/>
                  </a:lnTo>
                  <a:lnTo>
                    <a:pt x="1" y="4"/>
                  </a:lnTo>
                  <a:lnTo>
                    <a:pt x="4" y="1"/>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1"/>
            <p:cNvSpPr>
              <a:spLocks noEditPoints="1"/>
            </p:cNvSpPr>
            <p:nvPr/>
          </p:nvSpPr>
          <p:spPr bwMode="auto">
            <a:xfrm>
              <a:off x="2481598" y="4438946"/>
              <a:ext cx="230188" cy="227013"/>
            </a:xfrm>
            <a:custGeom>
              <a:avLst/>
              <a:gdLst>
                <a:gd name="T0" fmla="*/ 182 w 434"/>
                <a:gd name="T1" fmla="*/ 70 h 429"/>
                <a:gd name="T2" fmla="*/ 131 w 434"/>
                <a:gd name="T3" fmla="*/ 90 h 429"/>
                <a:gd name="T4" fmla="*/ 96 w 434"/>
                <a:gd name="T5" fmla="*/ 129 h 429"/>
                <a:gd name="T6" fmla="*/ 77 w 434"/>
                <a:gd name="T7" fmla="*/ 182 h 429"/>
                <a:gd name="T8" fmla="*/ 77 w 434"/>
                <a:gd name="T9" fmla="*/ 246 h 429"/>
                <a:gd name="T10" fmla="*/ 96 w 434"/>
                <a:gd name="T11" fmla="*/ 300 h 429"/>
                <a:gd name="T12" fmla="*/ 131 w 434"/>
                <a:gd name="T13" fmla="*/ 338 h 429"/>
                <a:gd name="T14" fmla="*/ 182 w 434"/>
                <a:gd name="T15" fmla="*/ 358 h 429"/>
                <a:gd name="T16" fmla="*/ 221 w 434"/>
                <a:gd name="T17" fmla="*/ 362 h 429"/>
                <a:gd name="T18" fmla="*/ 279 w 434"/>
                <a:gd name="T19" fmla="*/ 351 h 429"/>
                <a:gd name="T20" fmla="*/ 323 w 434"/>
                <a:gd name="T21" fmla="*/ 321 h 429"/>
                <a:gd name="T22" fmla="*/ 350 w 434"/>
                <a:gd name="T23" fmla="*/ 274 h 429"/>
                <a:gd name="T24" fmla="*/ 359 w 434"/>
                <a:gd name="T25" fmla="*/ 214 h 429"/>
                <a:gd name="T26" fmla="*/ 350 w 434"/>
                <a:gd name="T27" fmla="*/ 154 h 429"/>
                <a:gd name="T28" fmla="*/ 323 w 434"/>
                <a:gd name="T29" fmla="*/ 108 h 429"/>
                <a:gd name="T30" fmla="*/ 279 w 434"/>
                <a:gd name="T31" fmla="*/ 78 h 429"/>
                <a:gd name="T32" fmla="*/ 221 w 434"/>
                <a:gd name="T33" fmla="*/ 67 h 429"/>
                <a:gd name="T34" fmla="*/ 213 w 434"/>
                <a:gd name="T35" fmla="*/ 0 h 429"/>
                <a:gd name="T36" fmla="*/ 259 w 434"/>
                <a:gd name="T37" fmla="*/ 2 h 429"/>
                <a:gd name="T38" fmla="*/ 325 w 434"/>
                <a:gd name="T39" fmla="*/ 22 h 429"/>
                <a:gd name="T40" fmla="*/ 376 w 434"/>
                <a:gd name="T41" fmla="*/ 60 h 429"/>
                <a:gd name="T42" fmla="*/ 412 w 434"/>
                <a:gd name="T43" fmla="*/ 112 h 429"/>
                <a:gd name="T44" fmla="*/ 431 w 434"/>
                <a:gd name="T45" fmla="*/ 177 h 429"/>
                <a:gd name="T46" fmla="*/ 431 w 434"/>
                <a:gd name="T47" fmla="*/ 251 h 429"/>
                <a:gd name="T48" fmla="*/ 412 w 434"/>
                <a:gd name="T49" fmla="*/ 316 h 429"/>
                <a:gd name="T50" fmla="*/ 376 w 434"/>
                <a:gd name="T51" fmla="*/ 368 h 429"/>
                <a:gd name="T52" fmla="*/ 325 w 434"/>
                <a:gd name="T53" fmla="*/ 405 h 429"/>
                <a:gd name="T54" fmla="*/ 259 w 434"/>
                <a:gd name="T55" fmla="*/ 425 h 429"/>
                <a:gd name="T56" fmla="*/ 213 w 434"/>
                <a:gd name="T57" fmla="*/ 429 h 429"/>
                <a:gd name="T58" fmla="*/ 141 w 434"/>
                <a:gd name="T59" fmla="*/ 418 h 429"/>
                <a:gd name="T60" fmla="*/ 81 w 434"/>
                <a:gd name="T61" fmla="*/ 389 h 429"/>
                <a:gd name="T62" fmla="*/ 38 w 434"/>
                <a:gd name="T63" fmla="*/ 344 h 429"/>
                <a:gd name="T64" fmla="*/ 9 w 434"/>
                <a:gd name="T65" fmla="*/ 284 h 429"/>
                <a:gd name="T66" fmla="*/ 0 w 434"/>
                <a:gd name="T67" fmla="*/ 214 h 429"/>
                <a:gd name="T68" fmla="*/ 9 w 434"/>
                <a:gd name="T69" fmla="*/ 144 h 429"/>
                <a:gd name="T70" fmla="*/ 38 w 434"/>
                <a:gd name="T71" fmla="*/ 85 h 429"/>
                <a:gd name="T72" fmla="*/ 81 w 434"/>
                <a:gd name="T73" fmla="*/ 39 h 429"/>
                <a:gd name="T74" fmla="*/ 141 w 434"/>
                <a:gd name="T75" fmla="*/ 9 h 429"/>
                <a:gd name="T76" fmla="*/ 213 w 434"/>
                <a:gd name="T7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4" h="429">
                  <a:moveTo>
                    <a:pt x="213" y="67"/>
                  </a:moveTo>
                  <a:lnTo>
                    <a:pt x="182" y="70"/>
                  </a:lnTo>
                  <a:lnTo>
                    <a:pt x="155" y="78"/>
                  </a:lnTo>
                  <a:lnTo>
                    <a:pt x="131" y="90"/>
                  </a:lnTo>
                  <a:lnTo>
                    <a:pt x="111" y="108"/>
                  </a:lnTo>
                  <a:lnTo>
                    <a:pt x="96" y="129"/>
                  </a:lnTo>
                  <a:lnTo>
                    <a:pt x="84" y="154"/>
                  </a:lnTo>
                  <a:lnTo>
                    <a:pt x="77" y="182"/>
                  </a:lnTo>
                  <a:lnTo>
                    <a:pt x="74" y="214"/>
                  </a:lnTo>
                  <a:lnTo>
                    <a:pt x="77" y="246"/>
                  </a:lnTo>
                  <a:lnTo>
                    <a:pt x="84" y="274"/>
                  </a:lnTo>
                  <a:lnTo>
                    <a:pt x="96" y="300"/>
                  </a:lnTo>
                  <a:lnTo>
                    <a:pt x="111" y="321"/>
                  </a:lnTo>
                  <a:lnTo>
                    <a:pt x="131" y="338"/>
                  </a:lnTo>
                  <a:lnTo>
                    <a:pt x="155" y="351"/>
                  </a:lnTo>
                  <a:lnTo>
                    <a:pt x="182" y="358"/>
                  </a:lnTo>
                  <a:lnTo>
                    <a:pt x="213" y="362"/>
                  </a:lnTo>
                  <a:lnTo>
                    <a:pt x="221" y="362"/>
                  </a:lnTo>
                  <a:lnTo>
                    <a:pt x="252" y="358"/>
                  </a:lnTo>
                  <a:lnTo>
                    <a:pt x="279" y="351"/>
                  </a:lnTo>
                  <a:lnTo>
                    <a:pt x="302" y="338"/>
                  </a:lnTo>
                  <a:lnTo>
                    <a:pt x="323" y="321"/>
                  </a:lnTo>
                  <a:lnTo>
                    <a:pt x="338" y="300"/>
                  </a:lnTo>
                  <a:lnTo>
                    <a:pt x="350" y="274"/>
                  </a:lnTo>
                  <a:lnTo>
                    <a:pt x="357" y="246"/>
                  </a:lnTo>
                  <a:lnTo>
                    <a:pt x="359" y="214"/>
                  </a:lnTo>
                  <a:lnTo>
                    <a:pt x="357" y="182"/>
                  </a:lnTo>
                  <a:lnTo>
                    <a:pt x="350" y="154"/>
                  </a:lnTo>
                  <a:lnTo>
                    <a:pt x="338" y="129"/>
                  </a:lnTo>
                  <a:lnTo>
                    <a:pt x="323" y="108"/>
                  </a:lnTo>
                  <a:lnTo>
                    <a:pt x="302" y="90"/>
                  </a:lnTo>
                  <a:lnTo>
                    <a:pt x="279" y="78"/>
                  </a:lnTo>
                  <a:lnTo>
                    <a:pt x="252" y="70"/>
                  </a:lnTo>
                  <a:lnTo>
                    <a:pt x="221" y="67"/>
                  </a:lnTo>
                  <a:lnTo>
                    <a:pt x="213" y="67"/>
                  </a:lnTo>
                  <a:close/>
                  <a:moveTo>
                    <a:pt x="213" y="0"/>
                  </a:moveTo>
                  <a:lnTo>
                    <a:pt x="221" y="0"/>
                  </a:lnTo>
                  <a:lnTo>
                    <a:pt x="259" y="2"/>
                  </a:lnTo>
                  <a:lnTo>
                    <a:pt x="293" y="9"/>
                  </a:lnTo>
                  <a:lnTo>
                    <a:pt x="325" y="22"/>
                  </a:lnTo>
                  <a:lnTo>
                    <a:pt x="352" y="39"/>
                  </a:lnTo>
                  <a:lnTo>
                    <a:pt x="376" y="60"/>
                  </a:lnTo>
                  <a:lnTo>
                    <a:pt x="397" y="85"/>
                  </a:lnTo>
                  <a:lnTo>
                    <a:pt x="412" y="112"/>
                  </a:lnTo>
                  <a:lnTo>
                    <a:pt x="424" y="144"/>
                  </a:lnTo>
                  <a:lnTo>
                    <a:pt x="431" y="177"/>
                  </a:lnTo>
                  <a:lnTo>
                    <a:pt x="434" y="214"/>
                  </a:lnTo>
                  <a:lnTo>
                    <a:pt x="431" y="251"/>
                  </a:lnTo>
                  <a:lnTo>
                    <a:pt x="424" y="284"/>
                  </a:lnTo>
                  <a:lnTo>
                    <a:pt x="412" y="316"/>
                  </a:lnTo>
                  <a:lnTo>
                    <a:pt x="397" y="344"/>
                  </a:lnTo>
                  <a:lnTo>
                    <a:pt x="376" y="368"/>
                  </a:lnTo>
                  <a:lnTo>
                    <a:pt x="352" y="389"/>
                  </a:lnTo>
                  <a:lnTo>
                    <a:pt x="325" y="405"/>
                  </a:lnTo>
                  <a:lnTo>
                    <a:pt x="293" y="418"/>
                  </a:lnTo>
                  <a:lnTo>
                    <a:pt x="259" y="425"/>
                  </a:lnTo>
                  <a:lnTo>
                    <a:pt x="221" y="429"/>
                  </a:lnTo>
                  <a:lnTo>
                    <a:pt x="213" y="429"/>
                  </a:lnTo>
                  <a:lnTo>
                    <a:pt x="175" y="425"/>
                  </a:lnTo>
                  <a:lnTo>
                    <a:pt x="141" y="418"/>
                  </a:lnTo>
                  <a:lnTo>
                    <a:pt x="109" y="405"/>
                  </a:lnTo>
                  <a:lnTo>
                    <a:pt x="81" y="389"/>
                  </a:lnTo>
                  <a:lnTo>
                    <a:pt x="58" y="368"/>
                  </a:lnTo>
                  <a:lnTo>
                    <a:pt x="38" y="344"/>
                  </a:lnTo>
                  <a:lnTo>
                    <a:pt x="21" y="316"/>
                  </a:lnTo>
                  <a:lnTo>
                    <a:pt x="9" y="284"/>
                  </a:lnTo>
                  <a:lnTo>
                    <a:pt x="2" y="251"/>
                  </a:lnTo>
                  <a:lnTo>
                    <a:pt x="0" y="214"/>
                  </a:lnTo>
                  <a:lnTo>
                    <a:pt x="2" y="177"/>
                  </a:lnTo>
                  <a:lnTo>
                    <a:pt x="9" y="144"/>
                  </a:lnTo>
                  <a:lnTo>
                    <a:pt x="21" y="112"/>
                  </a:lnTo>
                  <a:lnTo>
                    <a:pt x="38" y="85"/>
                  </a:lnTo>
                  <a:lnTo>
                    <a:pt x="58" y="60"/>
                  </a:lnTo>
                  <a:lnTo>
                    <a:pt x="81" y="39"/>
                  </a:lnTo>
                  <a:lnTo>
                    <a:pt x="109" y="22"/>
                  </a:lnTo>
                  <a:lnTo>
                    <a:pt x="141" y="9"/>
                  </a:lnTo>
                  <a:lnTo>
                    <a:pt x="175" y="2"/>
                  </a:lnTo>
                  <a:lnTo>
                    <a:pt x="2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2"/>
            <p:cNvSpPr>
              <a:spLocks noEditPoints="1"/>
            </p:cNvSpPr>
            <p:nvPr/>
          </p:nvSpPr>
          <p:spPr bwMode="auto">
            <a:xfrm>
              <a:off x="2775285" y="4438946"/>
              <a:ext cx="230188" cy="227013"/>
            </a:xfrm>
            <a:custGeom>
              <a:avLst/>
              <a:gdLst>
                <a:gd name="T0" fmla="*/ 182 w 434"/>
                <a:gd name="T1" fmla="*/ 70 h 429"/>
                <a:gd name="T2" fmla="*/ 131 w 434"/>
                <a:gd name="T3" fmla="*/ 90 h 429"/>
                <a:gd name="T4" fmla="*/ 96 w 434"/>
                <a:gd name="T5" fmla="*/ 129 h 429"/>
                <a:gd name="T6" fmla="*/ 77 w 434"/>
                <a:gd name="T7" fmla="*/ 182 h 429"/>
                <a:gd name="T8" fmla="*/ 77 w 434"/>
                <a:gd name="T9" fmla="*/ 246 h 429"/>
                <a:gd name="T10" fmla="*/ 96 w 434"/>
                <a:gd name="T11" fmla="*/ 300 h 429"/>
                <a:gd name="T12" fmla="*/ 131 w 434"/>
                <a:gd name="T13" fmla="*/ 338 h 429"/>
                <a:gd name="T14" fmla="*/ 182 w 434"/>
                <a:gd name="T15" fmla="*/ 358 h 429"/>
                <a:gd name="T16" fmla="*/ 221 w 434"/>
                <a:gd name="T17" fmla="*/ 362 h 429"/>
                <a:gd name="T18" fmla="*/ 279 w 434"/>
                <a:gd name="T19" fmla="*/ 351 h 429"/>
                <a:gd name="T20" fmla="*/ 322 w 434"/>
                <a:gd name="T21" fmla="*/ 321 h 429"/>
                <a:gd name="T22" fmla="*/ 350 w 434"/>
                <a:gd name="T23" fmla="*/ 274 h 429"/>
                <a:gd name="T24" fmla="*/ 359 w 434"/>
                <a:gd name="T25" fmla="*/ 214 h 429"/>
                <a:gd name="T26" fmla="*/ 350 w 434"/>
                <a:gd name="T27" fmla="*/ 154 h 429"/>
                <a:gd name="T28" fmla="*/ 322 w 434"/>
                <a:gd name="T29" fmla="*/ 108 h 429"/>
                <a:gd name="T30" fmla="*/ 279 w 434"/>
                <a:gd name="T31" fmla="*/ 78 h 429"/>
                <a:gd name="T32" fmla="*/ 221 w 434"/>
                <a:gd name="T33" fmla="*/ 67 h 429"/>
                <a:gd name="T34" fmla="*/ 213 w 434"/>
                <a:gd name="T35" fmla="*/ 0 h 429"/>
                <a:gd name="T36" fmla="*/ 259 w 434"/>
                <a:gd name="T37" fmla="*/ 2 h 429"/>
                <a:gd name="T38" fmla="*/ 324 w 434"/>
                <a:gd name="T39" fmla="*/ 22 h 429"/>
                <a:gd name="T40" fmla="*/ 376 w 434"/>
                <a:gd name="T41" fmla="*/ 60 h 429"/>
                <a:gd name="T42" fmla="*/ 413 w 434"/>
                <a:gd name="T43" fmla="*/ 112 h 429"/>
                <a:gd name="T44" fmla="*/ 432 w 434"/>
                <a:gd name="T45" fmla="*/ 177 h 429"/>
                <a:gd name="T46" fmla="*/ 432 w 434"/>
                <a:gd name="T47" fmla="*/ 251 h 429"/>
                <a:gd name="T48" fmla="*/ 413 w 434"/>
                <a:gd name="T49" fmla="*/ 316 h 429"/>
                <a:gd name="T50" fmla="*/ 376 w 434"/>
                <a:gd name="T51" fmla="*/ 368 h 429"/>
                <a:gd name="T52" fmla="*/ 324 w 434"/>
                <a:gd name="T53" fmla="*/ 405 h 429"/>
                <a:gd name="T54" fmla="*/ 259 w 434"/>
                <a:gd name="T55" fmla="*/ 425 h 429"/>
                <a:gd name="T56" fmla="*/ 213 w 434"/>
                <a:gd name="T57" fmla="*/ 429 h 429"/>
                <a:gd name="T58" fmla="*/ 141 w 434"/>
                <a:gd name="T59" fmla="*/ 418 h 429"/>
                <a:gd name="T60" fmla="*/ 82 w 434"/>
                <a:gd name="T61" fmla="*/ 389 h 429"/>
                <a:gd name="T62" fmla="*/ 37 w 434"/>
                <a:gd name="T63" fmla="*/ 344 h 429"/>
                <a:gd name="T64" fmla="*/ 10 w 434"/>
                <a:gd name="T65" fmla="*/ 284 h 429"/>
                <a:gd name="T66" fmla="*/ 0 w 434"/>
                <a:gd name="T67" fmla="*/ 214 h 429"/>
                <a:gd name="T68" fmla="*/ 10 w 434"/>
                <a:gd name="T69" fmla="*/ 144 h 429"/>
                <a:gd name="T70" fmla="*/ 37 w 434"/>
                <a:gd name="T71" fmla="*/ 85 h 429"/>
                <a:gd name="T72" fmla="*/ 82 w 434"/>
                <a:gd name="T73" fmla="*/ 39 h 429"/>
                <a:gd name="T74" fmla="*/ 141 w 434"/>
                <a:gd name="T75" fmla="*/ 9 h 429"/>
                <a:gd name="T76" fmla="*/ 213 w 434"/>
                <a:gd name="T7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4" h="429">
                  <a:moveTo>
                    <a:pt x="213" y="67"/>
                  </a:moveTo>
                  <a:lnTo>
                    <a:pt x="182" y="70"/>
                  </a:lnTo>
                  <a:lnTo>
                    <a:pt x="155" y="78"/>
                  </a:lnTo>
                  <a:lnTo>
                    <a:pt x="131" y="90"/>
                  </a:lnTo>
                  <a:lnTo>
                    <a:pt x="111" y="108"/>
                  </a:lnTo>
                  <a:lnTo>
                    <a:pt x="96" y="129"/>
                  </a:lnTo>
                  <a:lnTo>
                    <a:pt x="84" y="154"/>
                  </a:lnTo>
                  <a:lnTo>
                    <a:pt x="77" y="182"/>
                  </a:lnTo>
                  <a:lnTo>
                    <a:pt x="75" y="214"/>
                  </a:lnTo>
                  <a:lnTo>
                    <a:pt x="77" y="246"/>
                  </a:lnTo>
                  <a:lnTo>
                    <a:pt x="84" y="274"/>
                  </a:lnTo>
                  <a:lnTo>
                    <a:pt x="96" y="300"/>
                  </a:lnTo>
                  <a:lnTo>
                    <a:pt x="111" y="321"/>
                  </a:lnTo>
                  <a:lnTo>
                    <a:pt x="131" y="338"/>
                  </a:lnTo>
                  <a:lnTo>
                    <a:pt x="155" y="351"/>
                  </a:lnTo>
                  <a:lnTo>
                    <a:pt x="182" y="358"/>
                  </a:lnTo>
                  <a:lnTo>
                    <a:pt x="213" y="362"/>
                  </a:lnTo>
                  <a:lnTo>
                    <a:pt x="221" y="362"/>
                  </a:lnTo>
                  <a:lnTo>
                    <a:pt x="252" y="358"/>
                  </a:lnTo>
                  <a:lnTo>
                    <a:pt x="279" y="351"/>
                  </a:lnTo>
                  <a:lnTo>
                    <a:pt x="303" y="338"/>
                  </a:lnTo>
                  <a:lnTo>
                    <a:pt x="322" y="321"/>
                  </a:lnTo>
                  <a:lnTo>
                    <a:pt x="338" y="300"/>
                  </a:lnTo>
                  <a:lnTo>
                    <a:pt x="350" y="274"/>
                  </a:lnTo>
                  <a:lnTo>
                    <a:pt x="357" y="246"/>
                  </a:lnTo>
                  <a:lnTo>
                    <a:pt x="359" y="214"/>
                  </a:lnTo>
                  <a:lnTo>
                    <a:pt x="357" y="182"/>
                  </a:lnTo>
                  <a:lnTo>
                    <a:pt x="350" y="154"/>
                  </a:lnTo>
                  <a:lnTo>
                    <a:pt x="338" y="129"/>
                  </a:lnTo>
                  <a:lnTo>
                    <a:pt x="322" y="108"/>
                  </a:lnTo>
                  <a:lnTo>
                    <a:pt x="303" y="90"/>
                  </a:lnTo>
                  <a:lnTo>
                    <a:pt x="279" y="78"/>
                  </a:lnTo>
                  <a:lnTo>
                    <a:pt x="252" y="70"/>
                  </a:lnTo>
                  <a:lnTo>
                    <a:pt x="221" y="67"/>
                  </a:lnTo>
                  <a:lnTo>
                    <a:pt x="213" y="67"/>
                  </a:lnTo>
                  <a:close/>
                  <a:moveTo>
                    <a:pt x="213" y="0"/>
                  </a:moveTo>
                  <a:lnTo>
                    <a:pt x="221" y="0"/>
                  </a:lnTo>
                  <a:lnTo>
                    <a:pt x="259" y="2"/>
                  </a:lnTo>
                  <a:lnTo>
                    <a:pt x="293" y="9"/>
                  </a:lnTo>
                  <a:lnTo>
                    <a:pt x="324" y="22"/>
                  </a:lnTo>
                  <a:lnTo>
                    <a:pt x="352" y="39"/>
                  </a:lnTo>
                  <a:lnTo>
                    <a:pt x="376" y="60"/>
                  </a:lnTo>
                  <a:lnTo>
                    <a:pt x="396" y="85"/>
                  </a:lnTo>
                  <a:lnTo>
                    <a:pt x="413" y="112"/>
                  </a:lnTo>
                  <a:lnTo>
                    <a:pt x="424" y="144"/>
                  </a:lnTo>
                  <a:lnTo>
                    <a:pt x="432" y="177"/>
                  </a:lnTo>
                  <a:lnTo>
                    <a:pt x="434" y="214"/>
                  </a:lnTo>
                  <a:lnTo>
                    <a:pt x="432" y="251"/>
                  </a:lnTo>
                  <a:lnTo>
                    <a:pt x="424" y="284"/>
                  </a:lnTo>
                  <a:lnTo>
                    <a:pt x="413" y="316"/>
                  </a:lnTo>
                  <a:lnTo>
                    <a:pt x="396" y="344"/>
                  </a:lnTo>
                  <a:lnTo>
                    <a:pt x="376" y="368"/>
                  </a:lnTo>
                  <a:lnTo>
                    <a:pt x="352" y="389"/>
                  </a:lnTo>
                  <a:lnTo>
                    <a:pt x="324" y="405"/>
                  </a:lnTo>
                  <a:lnTo>
                    <a:pt x="293" y="418"/>
                  </a:lnTo>
                  <a:lnTo>
                    <a:pt x="259" y="425"/>
                  </a:lnTo>
                  <a:lnTo>
                    <a:pt x="221" y="429"/>
                  </a:lnTo>
                  <a:lnTo>
                    <a:pt x="213" y="429"/>
                  </a:lnTo>
                  <a:lnTo>
                    <a:pt x="175" y="425"/>
                  </a:lnTo>
                  <a:lnTo>
                    <a:pt x="141" y="418"/>
                  </a:lnTo>
                  <a:lnTo>
                    <a:pt x="109" y="405"/>
                  </a:lnTo>
                  <a:lnTo>
                    <a:pt x="82" y="389"/>
                  </a:lnTo>
                  <a:lnTo>
                    <a:pt x="57" y="368"/>
                  </a:lnTo>
                  <a:lnTo>
                    <a:pt x="37" y="344"/>
                  </a:lnTo>
                  <a:lnTo>
                    <a:pt x="21" y="316"/>
                  </a:lnTo>
                  <a:lnTo>
                    <a:pt x="10" y="284"/>
                  </a:lnTo>
                  <a:lnTo>
                    <a:pt x="3" y="251"/>
                  </a:lnTo>
                  <a:lnTo>
                    <a:pt x="0" y="214"/>
                  </a:lnTo>
                  <a:lnTo>
                    <a:pt x="3" y="177"/>
                  </a:lnTo>
                  <a:lnTo>
                    <a:pt x="10" y="144"/>
                  </a:lnTo>
                  <a:lnTo>
                    <a:pt x="21" y="112"/>
                  </a:lnTo>
                  <a:lnTo>
                    <a:pt x="37" y="85"/>
                  </a:lnTo>
                  <a:lnTo>
                    <a:pt x="57" y="60"/>
                  </a:lnTo>
                  <a:lnTo>
                    <a:pt x="82" y="39"/>
                  </a:lnTo>
                  <a:lnTo>
                    <a:pt x="109" y="22"/>
                  </a:lnTo>
                  <a:lnTo>
                    <a:pt x="141" y="9"/>
                  </a:lnTo>
                  <a:lnTo>
                    <a:pt x="175" y="2"/>
                  </a:lnTo>
                  <a:lnTo>
                    <a:pt x="2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13"/>
            <p:cNvSpPr>
              <a:spLocks/>
            </p:cNvSpPr>
            <p:nvPr/>
          </p:nvSpPr>
          <p:spPr bwMode="auto">
            <a:xfrm>
              <a:off x="3083260" y="4442121"/>
              <a:ext cx="193675" cy="219075"/>
            </a:xfrm>
            <a:custGeom>
              <a:avLst/>
              <a:gdLst>
                <a:gd name="T0" fmla="*/ 6 w 366"/>
                <a:gd name="T1" fmla="*/ 0 h 414"/>
                <a:gd name="T2" fmla="*/ 65 w 366"/>
                <a:gd name="T3" fmla="*/ 0 h 414"/>
                <a:gd name="T4" fmla="*/ 67 w 366"/>
                <a:gd name="T5" fmla="*/ 1 h 414"/>
                <a:gd name="T6" fmla="*/ 69 w 366"/>
                <a:gd name="T7" fmla="*/ 4 h 414"/>
                <a:gd name="T8" fmla="*/ 71 w 366"/>
                <a:gd name="T9" fmla="*/ 6 h 414"/>
                <a:gd name="T10" fmla="*/ 71 w 366"/>
                <a:gd name="T11" fmla="*/ 169 h 414"/>
                <a:gd name="T12" fmla="*/ 105 w 366"/>
                <a:gd name="T13" fmla="*/ 169 h 414"/>
                <a:gd name="T14" fmla="*/ 160 w 366"/>
                <a:gd name="T15" fmla="*/ 116 h 414"/>
                <a:gd name="T16" fmla="*/ 212 w 366"/>
                <a:gd name="T17" fmla="*/ 60 h 414"/>
                <a:gd name="T18" fmla="*/ 258 w 366"/>
                <a:gd name="T19" fmla="*/ 5 h 414"/>
                <a:gd name="T20" fmla="*/ 261 w 366"/>
                <a:gd name="T21" fmla="*/ 2 h 414"/>
                <a:gd name="T22" fmla="*/ 263 w 366"/>
                <a:gd name="T23" fmla="*/ 1 h 414"/>
                <a:gd name="T24" fmla="*/ 266 w 366"/>
                <a:gd name="T25" fmla="*/ 0 h 414"/>
                <a:gd name="T26" fmla="*/ 268 w 366"/>
                <a:gd name="T27" fmla="*/ 0 h 414"/>
                <a:gd name="T28" fmla="*/ 340 w 366"/>
                <a:gd name="T29" fmla="*/ 0 h 414"/>
                <a:gd name="T30" fmla="*/ 342 w 366"/>
                <a:gd name="T31" fmla="*/ 1 h 414"/>
                <a:gd name="T32" fmla="*/ 345 w 366"/>
                <a:gd name="T33" fmla="*/ 2 h 414"/>
                <a:gd name="T34" fmla="*/ 345 w 366"/>
                <a:gd name="T35" fmla="*/ 5 h 414"/>
                <a:gd name="T36" fmla="*/ 345 w 366"/>
                <a:gd name="T37" fmla="*/ 6 h 414"/>
                <a:gd name="T38" fmla="*/ 344 w 366"/>
                <a:gd name="T39" fmla="*/ 8 h 414"/>
                <a:gd name="T40" fmla="*/ 295 w 366"/>
                <a:gd name="T41" fmla="*/ 65 h 414"/>
                <a:gd name="T42" fmla="*/ 249 w 366"/>
                <a:gd name="T43" fmla="*/ 116 h 414"/>
                <a:gd name="T44" fmla="*/ 203 w 366"/>
                <a:gd name="T45" fmla="*/ 161 h 414"/>
                <a:gd name="T46" fmla="*/ 158 w 366"/>
                <a:gd name="T47" fmla="*/ 201 h 414"/>
                <a:gd name="T48" fmla="*/ 230 w 366"/>
                <a:gd name="T49" fmla="*/ 265 h 414"/>
                <a:gd name="T50" fmla="*/ 299 w 366"/>
                <a:gd name="T51" fmla="*/ 333 h 414"/>
                <a:gd name="T52" fmla="*/ 365 w 366"/>
                <a:gd name="T53" fmla="*/ 407 h 414"/>
                <a:gd name="T54" fmla="*/ 366 w 366"/>
                <a:gd name="T55" fmla="*/ 409 h 414"/>
                <a:gd name="T56" fmla="*/ 366 w 366"/>
                <a:gd name="T57" fmla="*/ 410 h 414"/>
                <a:gd name="T58" fmla="*/ 365 w 366"/>
                <a:gd name="T59" fmla="*/ 413 h 414"/>
                <a:gd name="T60" fmla="*/ 364 w 366"/>
                <a:gd name="T61" fmla="*/ 414 h 414"/>
                <a:gd name="T62" fmla="*/ 361 w 366"/>
                <a:gd name="T63" fmla="*/ 414 h 414"/>
                <a:gd name="T64" fmla="*/ 284 w 366"/>
                <a:gd name="T65" fmla="*/ 414 h 414"/>
                <a:gd name="T66" fmla="*/ 282 w 366"/>
                <a:gd name="T67" fmla="*/ 414 h 414"/>
                <a:gd name="T68" fmla="*/ 279 w 366"/>
                <a:gd name="T69" fmla="*/ 413 h 414"/>
                <a:gd name="T70" fmla="*/ 277 w 366"/>
                <a:gd name="T71" fmla="*/ 411 h 414"/>
                <a:gd name="T72" fmla="*/ 275 w 366"/>
                <a:gd name="T73" fmla="*/ 409 h 414"/>
                <a:gd name="T74" fmla="*/ 242 w 366"/>
                <a:gd name="T75" fmla="*/ 371 h 414"/>
                <a:gd name="T76" fmla="*/ 206 w 366"/>
                <a:gd name="T77" fmla="*/ 335 h 414"/>
                <a:gd name="T78" fmla="*/ 172 w 366"/>
                <a:gd name="T79" fmla="*/ 299 h 414"/>
                <a:gd name="T80" fmla="*/ 138 w 366"/>
                <a:gd name="T81" fmla="*/ 267 h 414"/>
                <a:gd name="T82" fmla="*/ 104 w 366"/>
                <a:gd name="T83" fmla="*/ 238 h 414"/>
                <a:gd name="T84" fmla="*/ 71 w 366"/>
                <a:gd name="T85" fmla="*/ 238 h 414"/>
                <a:gd name="T86" fmla="*/ 71 w 366"/>
                <a:gd name="T87" fmla="*/ 408 h 414"/>
                <a:gd name="T88" fmla="*/ 69 w 366"/>
                <a:gd name="T89" fmla="*/ 411 h 414"/>
                <a:gd name="T90" fmla="*/ 67 w 366"/>
                <a:gd name="T91" fmla="*/ 413 h 414"/>
                <a:gd name="T92" fmla="*/ 65 w 366"/>
                <a:gd name="T93" fmla="*/ 414 h 414"/>
                <a:gd name="T94" fmla="*/ 6 w 366"/>
                <a:gd name="T95" fmla="*/ 414 h 414"/>
                <a:gd name="T96" fmla="*/ 2 w 366"/>
                <a:gd name="T97" fmla="*/ 413 h 414"/>
                <a:gd name="T98" fmla="*/ 1 w 366"/>
                <a:gd name="T99" fmla="*/ 411 h 414"/>
                <a:gd name="T100" fmla="*/ 0 w 366"/>
                <a:gd name="T101" fmla="*/ 408 h 414"/>
                <a:gd name="T102" fmla="*/ 0 w 366"/>
                <a:gd name="T103" fmla="*/ 6 h 414"/>
                <a:gd name="T104" fmla="*/ 1 w 366"/>
                <a:gd name="T105" fmla="*/ 4 h 414"/>
                <a:gd name="T106" fmla="*/ 2 w 366"/>
                <a:gd name="T107" fmla="*/ 1 h 414"/>
                <a:gd name="T108" fmla="*/ 6 w 366"/>
                <a:gd name="T109"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414">
                  <a:moveTo>
                    <a:pt x="6" y="0"/>
                  </a:moveTo>
                  <a:lnTo>
                    <a:pt x="65" y="0"/>
                  </a:lnTo>
                  <a:lnTo>
                    <a:pt x="67" y="1"/>
                  </a:lnTo>
                  <a:lnTo>
                    <a:pt x="69" y="4"/>
                  </a:lnTo>
                  <a:lnTo>
                    <a:pt x="71" y="6"/>
                  </a:lnTo>
                  <a:lnTo>
                    <a:pt x="71" y="169"/>
                  </a:lnTo>
                  <a:lnTo>
                    <a:pt x="105" y="169"/>
                  </a:lnTo>
                  <a:lnTo>
                    <a:pt x="160" y="116"/>
                  </a:lnTo>
                  <a:lnTo>
                    <a:pt x="212" y="60"/>
                  </a:lnTo>
                  <a:lnTo>
                    <a:pt x="258" y="5"/>
                  </a:lnTo>
                  <a:lnTo>
                    <a:pt x="261" y="2"/>
                  </a:lnTo>
                  <a:lnTo>
                    <a:pt x="263" y="1"/>
                  </a:lnTo>
                  <a:lnTo>
                    <a:pt x="266" y="0"/>
                  </a:lnTo>
                  <a:lnTo>
                    <a:pt x="268" y="0"/>
                  </a:lnTo>
                  <a:lnTo>
                    <a:pt x="340" y="0"/>
                  </a:lnTo>
                  <a:lnTo>
                    <a:pt x="342" y="1"/>
                  </a:lnTo>
                  <a:lnTo>
                    <a:pt x="345" y="2"/>
                  </a:lnTo>
                  <a:lnTo>
                    <a:pt x="345" y="5"/>
                  </a:lnTo>
                  <a:lnTo>
                    <a:pt x="345" y="6"/>
                  </a:lnTo>
                  <a:lnTo>
                    <a:pt x="344" y="8"/>
                  </a:lnTo>
                  <a:lnTo>
                    <a:pt x="295" y="65"/>
                  </a:lnTo>
                  <a:lnTo>
                    <a:pt x="249" y="116"/>
                  </a:lnTo>
                  <a:lnTo>
                    <a:pt x="203" y="161"/>
                  </a:lnTo>
                  <a:lnTo>
                    <a:pt x="158" y="201"/>
                  </a:lnTo>
                  <a:lnTo>
                    <a:pt x="230" y="265"/>
                  </a:lnTo>
                  <a:lnTo>
                    <a:pt x="299" y="333"/>
                  </a:lnTo>
                  <a:lnTo>
                    <a:pt x="365" y="407"/>
                  </a:lnTo>
                  <a:lnTo>
                    <a:pt x="366" y="409"/>
                  </a:lnTo>
                  <a:lnTo>
                    <a:pt x="366" y="410"/>
                  </a:lnTo>
                  <a:lnTo>
                    <a:pt x="365" y="413"/>
                  </a:lnTo>
                  <a:lnTo>
                    <a:pt x="364" y="414"/>
                  </a:lnTo>
                  <a:lnTo>
                    <a:pt x="361" y="414"/>
                  </a:lnTo>
                  <a:lnTo>
                    <a:pt x="284" y="414"/>
                  </a:lnTo>
                  <a:lnTo>
                    <a:pt x="282" y="414"/>
                  </a:lnTo>
                  <a:lnTo>
                    <a:pt x="279" y="413"/>
                  </a:lnTo>
                  <a:lnTo>
                    <a:pt x="277" y="411"/>
                  </a:lnTo>
                  <a:lnTo>
                    <a:pt x="275" y="409"/>
                  </a:lnTo>
                  <a:lnTo>
                    <a:pt x="242" y="371"/>
                  </a:lnTo>
                  <a:lnTo>
                    <a:pt x="206" y="335"/>
                  </a:lnTo>
                  <a:lnTo>
                    <a:pt x="172" y="299"/>
                  </a:lnTo>
                  <a:lnTo>
                    <a:pt x="138" y="267"/>
                  </a:lnTo>
                  <a:lnTo>
                    <a:pt x="104" y="238"/>
                  </a:lnTo>
                  <a:lnTo>
                    <a:pt x="71" y="238"/>
                  </a:lnTo>
                  <a:lnTo>
                    <a:pt x="71" y="408"/>
                  </a:lnTo>
                  <a:lnTo>
                    <a:pt x="69" y="411"/>
                  </a:lnTo>
                  <a:lnTo>
                    <a:pt x="67" y="413"/>
                  </a:lnTo>
                  <a:lnTo>
                    <a:pt x="65" y="414"/>
                  </a:lnTo>
                  <a:lnTo>
                    <a:pt x="6" y="414"/>
                  </a:lnTo>
                  <a:lnTo>
                    <a:pt x="2" y="413"/>
                  </a:lnTo>
                  <a:lnTo>
                    <a:pt x="1" y="411"/>
                  </a:lnTo>
                  <a:lnTo>
                    <a:pt x="0" y="408"/>
                  </a:lnTo>
                  <a:lnTo>
                    <a:pt x="0" y="6"/>
                  </a:lnTo>
                  <a:lnTo>
                    <a:pt x="1" y="4"/>
                  </a:lnTo>
                  <a:lnTo>
                    <a:pt x="2" y="1"/>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72" name="Picture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3743" y="6254249"/>
            <a:ext cx="1100415" cy="505890"/>
          </a:xfrm>
          <a:prstGeom prst="rect">
            <a:avLst/>
          </a:prstGeom>
        </p:spPr>
      </p:pic>
      <p:sp>
        <p:nvSpPr>
          <p:cNvPr id="73" name="TextBox 72"/>
          <p:cNvSpPr txBox="1"/>
          <p:nvPr/>
        </p:nvSpPr>
        <p:spPr>
          <a:xfrm>
            <a:off x="8425335" y="4988367"/>
            <a:ext cx="3165473" cy="461665"/>
          </a:xfrm>
          <a:prstGeom prst="rect">
            <a:avLst/>
          </a:prstGeom>
          <a:solidFill>
            <a:srgbClr val="EE7C22"/>
          </a:solidFill>
        </p:spPr>
        <p:txBody>
          <a:bodyPr wrap="square" rtlCol="0">
            <a:spAutoFit/>
          </a:bodyPr>
          <a:lstStyle/>
          <a:p>
            <a:pPr algn="ctr"/>
            <a:r>
              <a:rPr lang="en-GB" sz="2400" b="1" dirty="0">
                <a:solidFill>
                  <a:schemeClr val="bg1"/>
                </a:solidFill>
                <a:latin typeface="Raleway" panose="020B0503030101060003" pitchFamily="34" charset="0"/>
              </a:rPr>
              <a:t>14 October 2020</a:t>
            </a:r>
          </a:p>
        </p:txBody>
      </p:sp>
      <p:grpSp>
        <p:nvGrpSpPr>
          <p:cNvPr id="87" name="Group 86"/>
          <p:cNvGrpSpPr/>
          <p:nvPr/>
        </p:nvGrpSpPr>
        <p:grpSpPr>
          <a:xfrm>
            <a:off x="6712908" y="6362108"/>
            <a:ext cx="465669" cy="401497"/>
            <a:chOff x="2114550" y="4194175"/>
            <a:chExt cx="449263" cy="387351"/>
          </a:xfrm>
        </p:grpSpPr>
        <p:sp>
          <p:nvSpPr>
            <p:cNvPr id="46" name="Freeform 30"/>
            <p:cNvSpPr>
              <a:spLocks/>
            </p:cNvSpPr>
            <p:nvPr/>
          </p:nvSpPr>
          <p:spPr bwMode="auto">
            <a:xfrm>
              <a:off x="2147888" y="4532313"/>
              <a:ext cx="46038" cy="49213"/>
            </a:xfrm>
            <a:custGeom>
              <a:avLst/>
              <a:gdLst>
                <a:gd name="T0" fmla="*/ 0 w 357"/>
                <a:gd name="T1" fmla="*/ 0 h 369"/>
                <a:gd name="T2" fmla="*/ 49 w 357"/>
                <a:gd name="T3" fmla="*/ 0 h 369"/>
                <a:gd name="T4" fmla="*/ 180 w 357"/>
                <a:gd name="T5" fmla="*/ 247 h 369"/>
                <a:gd name="T6" fmla="*/ 309 w 357"/>
                <a:gd name="T7" fmla="*/ 0 h 369"/>
                <a:gd name="T8" fmla="*/ 357 w 357"/>
                <a:gd name="T9" fmla="*/ 0 h 369"/>
                <a:gd name="T10" fmla="*/ 357 w 357"/>
                <a:gd name="T11" fmla="*/ 369 h 369"/>
                <a:gd name="T12" fmla="*/ 309 w 357"/>
                <a:gd name="T13" fmla="*/ 369 h 369"/>
                <a:gd name="T14" fmla="*/ 309 w 357"/>
                <a:gd name="T15" fmla="*/ 91 h 369"/>
                <a:gd name="T16" fmla="*/ 195 w 357"/>
                <a:gd name="T17" fmla="*/ 314 h 369"/>
                <a:gd name="T18" fmla="*/ 163 w 357"/>
                <a:gd name="T19" fmla="*/ 314 h 369"/>
                <a:gd name="T20" fmla="*/ 49 w 357"/>
                <a:gd name="T21" fmla="*/ 91 h 369"/>
                <a:gd name="T22" fmla="*/ 49 w 357"/>
                <a:gd name="T23" fmla="*/ 369 h 369"/>
                <a:gd name="T24" fmla="*/ 0 w 357"/>
                <a:gd name="T25" fmla="*/ 369 h 369"/>
                <a:gd name="T26" fmla="*/ 0 w 357"/>
                <a:gd name="T2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369">
                  <a:moveTo>
                    <a:pt x="0" y="0"/>
                  </a:moveTo>
                  <a:lnTo>
                    <a:pt x="49" y="0"/>
                  </a:lnTo>
                  <a:lnTo>
                    <a:pt x="180" y="247"/>
                  </a:lnTo>
                  <a:lnTo>
                    <a:pt x="309" y="0"/>
                  </a:lnTo>
                  <a:lnTo>
                    <a:pt x="357" y="0"/>
                  </a:lnTo>
                  <a:lnTo>
                    <a:pt x="357" y="369"/>
                  </a:lnTo>
                  <a:lnTo>
                    <a:pt x="309" y="369"/>
                  </a:lnTo>
                  <a:lnTo>
                    <a:pt x="309" y="91"/>
                  </a:lnTo>
                  <a:lnTo>
                    <a:pt x="195" y="314"/>
                  </a:lnTo>
                  <a:lnTo>
                    <a:pt x="163" y="314"/>
                  </a:lnTo>
                  <a:lnTo>
                    <a:pt x="49" y="91"/>
                  </a:lnTo>
                  <a:lnTo>
                    <a:pt x="49" y="369"/>
                  </a:lnTo>
                  <a:lnTo>
                    <a:pt x="0" y="3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1"/>
            <p:cNvSpPr>
              <a:spLocks noEditPoints="1"/>
            </p:cNvSpPr>
            <p:nvPr/>
          </p:nvSpPr>
          <p:spPr bwMode="auto">
            <a:xfrm>
              <a:off x="2201863" y="4545013"/>
              <a:ext cx="30163" cy="36513"/>
            </a:xfrm>
            <a:custGeom>
              <a:avLst/>
              <a:gdLst>
                <a:gd name="T0" fmla="*/ 81 w 223"/>
                <a:gd name="T1" fmla="*/ 160 h 280"/>
                <a:gd name="T2" fmla="*/ 57 w 223"/>
                <a:gd name="T3" fmla="*/ 173 h 280"/>
                <a:gd name="T4" fmla="*/ 49 w 223"/>
                <a:gd name="T5" fmla="*/ 200 h 280"/>
                <a:gd name="T6" fmla="*/ 58 w 223"/>
                <a:gd name="T7" fmla="*/ 227 h 280"/>
                <a:gd name="T8" fmla="*/ 83 w 223"/>
                <a:gd name="T9" fmla="*/ 241 h 280"/>
                <a:gd name="T10" fmla="*/ 122 w 223"/>
                <a:gd name="T11" fmla="*/ 240 h 280"/>
                <a:gd name="T12" fmla="*/ 154 w 223"/>
                <a:gd name="T13" fmla="*/ 223 h 280"/>
                <a:gd name="T14" fmla="*/ 171 w 223"/>
                <a:gd name="T15" fmla="*/ 193 h 280"/>
                <a:gd name="T16" fmla="*/ 175 w 223"/>
                <a:gd name="T17" fmla="*/ 158 h 280"/>
                <a:gd name="T18" fmla="*/ 105 w 223"/>
                <a:gd name="T19" fmla="*/ 0 h 280"/>
                <a:gd name="T20" fmla="*/ 156 w 223"/>
                <a:gd name="T21" fmla="*/ 6 h 280"/>
                <a:gd name="T22" fmla="*/ 193 w 223"/>
                <a:gd name="T23" fmla="*/ 25 h 280"/>
                <a:gd name="T24" fmla="*/ 216 w 223"/>
                <a:gd name="T25" fmla="*/ 55 h 280"/>
                <a:gd name="T26" fmla="*/ 223 w 223"/>
                <a:gd name="T27" fmla="*/ 95 h 280"/>
                <a:gd name="T28" fmla="*/ 176 w 223"/>
                <a:gd name="T29" fmla="*/ 275 h 280"/>
                <a:gd name="T30" fmla="*/ 164 w 223"/>
                <a:gd name="T31" fmla="*/ 255 h 280"/>
                <a:gd name="T32" fmla="*/ 133 w 223"/>
                <a:gd name="T33" fmla="*/ 274 h 280"/>
                <a:gd name="T34" fmla="*/ 91 w 223"/>
                <a:gd name="T35" fmla="*/ 280 h 280"/>
                <a:gd name="T36" fmla="*/ 50 w 223"/>
                <a:gd name="T37" fmla="*/ 273 h 280"/>
                <a:gd name="T38" fmla="*/ 19 w 223"/>
                <a:gd name="T39" fmla="*/ 252 h 280"/>
                <a:gd name="T40" fmla="*/ 2 w 223"/>
                <a:gd name="T41" fmla="*/ 220 h 280"/>
                <a:gd name="T42" fmla="*/ 2 w 223"/>
                <a:gd name="T43" fmla="*/ 180 h 280"/>
                <a:gd name="T44" fmla="*/ 17 w 223"/>
                <a:gd name="T45" fmla="*/ 149 h 280"/>
                <a:gd name="T46" fmla="*/ 45 w 223"/>
                <a:gd name="T47" fmla="*/ 129 h 280"/>
                <a:gd name="T48" fmla="*/ 88 w 223"/>
                <a:gd name="T49" fmla="*/ 122 h 280"/>
                <a:gd name="T50" fmla="*/ 175 w 223"/>
                <a:gd name="T51" fmla="*/ 95 h 280"/>
                <a:gd name="T52" fmla="*/ 169 w 223"/>
                <a:gd name="T53" fmla="*/ 69 h 280"/>
                <a:gd name="T54" fmla="*/ 154 w 223"/>
                <a:gd name="T55" fmla="*/ 52 h 280"/>
                <a:gd name="T56" fmla="*/ 124 w 223"/>
                <a:gd name="T57" fmla="*/ 42 h 280"/>
                <a:gd name="T58" fmla="*/ 75 w 223"/>
                <a:gd name="T59" fmla="*/ 41 h 280"/>
                <a:gd name="T60" fmla="*/ 20 w 223"/>
                <a:gd name="T61" fmla="*/ 47 h 280"/>
                <a:gd name="T62" fmla="*/ 44 w 223"/>
                <a:gd name="T63" fmla="*/ 5 h 280"/>
                <a:gd name="T64" fmla="*/ 105 w 223"/>
                <a:gd name="T6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80">
                  <a:moveTo>
                    <a:pt x="99" y="158"/>
                  </a:moveTo>
                  <a:lnTo>
                    <a:pt x="81" y="160"/>
                  </a:lnTo>
                  <a:lnTo>
                    <a:pt x="67" y="164"/>
                  </a:lnTo>
                  <a:lnTo>
                    <a:pt x="57" y="173"/>
                  </a:lnTo>
                  <a:lnTo>
                    <a:pt x="51" y="185"/>
                  </a:lnTo>
                  <a:lnTo>
                    <a:pt x="49" y="200"/>
                  </a:lnTo>
                  <a:lnTo>
                    <a:pt x="52" y="216"/>
                  </a:lnTo>
                  <a:lnTo>
                    <a:pt x="58" y="227"/>
                  </a:lnTo>
                  <a:lnTo>
                    <a:pt x="68" y="236"/>
                  </a:lnTo>
                  <a:lnTo>
                    <a:pt x="83" y="241"/>
                  </a:lnTo>
                  <a:lnTo>
                    <a:pt x="100" y="242"/>
                  </a:lnTo>
                  <a:lnTo>
                    <a:pt x="122" y="240"/>
                  </a:lnTo>
                  <a:lnTo>
                    <a:pt x="139" y="233"/>
                  </a:lnTo>
                  <a:lnTo>
                    <a:pt x="154" y="223"/>
                  </a:lnTo>
                  <a:lnTo>
                    <a:pt x="165" y="210"/>
                  </a:lnTo>
                  <a:lnTo>
                    <a:pt x="171" y="193"/>
                  </a:lnTo>
                  <a:lnTo>
                    <a:pt x="175" y="174"/>
                  </a:lnTo>
                  <a:lnTo>
                    <a:pt x="175" y="158"/>
                  </a:lnTo>
                  <a:lnTo>
                    <a:pt x="99" y="158"/>
                  </a:lnTo>
                  <a:close/>
                  <a:moveTo>
                    <a:pt x="105" y="0"/>
                  </a:moveTo>
                  <a:lnTo>
                    <a:pt x="132" y="2"/>
                  </a:lnTo>
                  <a:lnTo>
                    <a:pt x="156" y="6"/>
                  </a:lnTo>
                  <a:lnTo>
                    <a:pt x="177" y="14"/>
                  </a:lnTo>
                  <a:lnTo>
                    <a:pt x="193" y="25"/>
                  </a:lnTo>
                  <a:lnTo>
                    <a:pt x="207" y="38"/>
                  </a:lnTo>
                  <a:lnTo>
                    <a:pt x="216" y="55"/>
                  </a:lnTo>
                  <a:lnTo>
                    <a:pt x="221" y="73"/>
                  </a:lnTo>
                  <a:lnTo>
                    <a:pt x="223" y="95"/>
                  </a:lnTo>
                  <a:lnTo>
                    <a:pt x="223" y="275"/>
                  </a:lnTo>
                  <a:lnTo>
                    <a:pt x="176" y="275"/>
                  </a:lnTo>
                  <a:lnTo>
                    <a:pt x="176" y="243"/>
                  </a:lnTo>
                  <a:lnTo>
                    <a:pt x="164" y="255"/>
                  </a:lnTo>
                  <a:lnTo>
                    <a:pt x="150" y="266"/>
                  </a:lnTo>
                  <a:lnTo>
                    <a:pt x="133" y="274"/>
                  </a:lnTo>
                  <a:lnTo>
                    <a:pt x="114" y="278"/>
                  </a:lnTo>
                  <a:lnTo>
                    <a:pt x="91" y="280"/>
                  </a:lnTo>
                  <a:lnTo>
                    <a:pt x="69" y="278"/>
                  </a:lnTo>
                  <a:lnTo>
                    <a:pt x="50" y="273"/>
                  </a:lnTo>
                  <a:lnTo>
                    <a:pt x="32" y="264"/>
                  </a:lnTo>
                  <a:lnTo>
                    <a:pt x="19" y="252"/>
                  </a:lnTo>
                  <a:lnTo>
                    <a:pt x="8" y="238"/>
                  </a:lnTo>
                  <a:lnTo>
                    <a:pt x="2" y="220"/>
                  </a:lnTo>
                  <a:lnTo>
                    <a:pt x="0" y="199"/>
                  </a:lnTo>
                  <a:lnTo>
                    <a:pt x="2" y="180"/>
                  </a:lnTo>
                  <a:lnTo>
                    <a:pt x="8" y="162"/>
                  </a:lnTo>
                  <a:lnTo>
                    <a:pt x="17" y="149"/>
                  </a:lnTo>
                  <a:lnTo>
                    <a:pt x="30" y="137"/>
                  </a:lnTo>
                  <a:lnTo>
                    <a:pt x="45" y="129"/>
                  </a:lnTo>
                  <a:lnTo>
                    <a:pt x="65" y="124"/>
                  </a:lnTo>
                  <a:lnTo>
                    <a:pt x="88" y="122"/>
                  </a:lnTo>
                  <a:lnTo>
                    <a:pt x="175" y="122"/>
                  </a:lnTo>
                  <a:lnTo>
                    <a:pt x="175" y="95"/>
                  </a:lnTo>
                  <a:lnTo>
                    <a:pt x="173" y="82"/>
                  </a:lnTo>
                  <a:lnTo>
                    <a:pt x="169" y="69"/>
                  </a:lnTo>
                  <a:lnTo>
                    <a:pt x="163" y="60"/>
                  </a:lnTo>
                  <a:lnTo>
                    <a:pt x="154" y="52"/>
                  </a:lnTo>
                  <a:lnTo>
                    <a:pt x="140" y="45"/>
                  </a:lnTo>
                  <a:lnTo>
                    <a:pt x="124" y="42"/>
                  </a:lnTo>
                  <a:lnTo>
                    <a:pt x="102" y="40"/>
                  </a:lnTo>
                  <a:lnTo>
                    <a:pt x="75" y="41"/>
                  </a:lnTo>
                  <a:lnTo>
                    <a:pt x="49" y="43"/>
                  </a:lnTo>
                  <a:lnTo>
                    <a:pt x="20" y="47"/>
                  </a:lnTo>
                  <a:lnTo>
                    <a:pt x="14" y="10"/>
                  </a:lnTo>
                  <a:lnTo>
                    <a:pt x="44" y="5"/>
                  </a:lnTo>
                  <a:lnTo>
                    <a:pt x="75" y="1"/>
                  </a:lnTo>
                  <a:lnTo>
                    <a:pt x="10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32"/>
            <p:cNvSpPr>
              <a:spLocks/>
            </p:cNvSpPr>
            <p:nvPr/>
          </p:nvSpPr>
          <p:spPr bwMode="auto">
            <a:xfrm>
              <a:off x="2238375" y="4545013"/>
              <a:ext cx="19050" cy="36513"/>
            </a:xfrm>
            <a:custGeom>
              <a:avLst/>
              <a:gdLst>
                <a:gd name="T0" fmla="*/ 140 w 140"/>
                <a:gd name="T1" fmla="*/ 0 h 274"/>
                <a:gd name="T2" fmla="*/ 140 w 140"/>
                <a:gd name="T3" fmla="*/ 42 h 274"/>
                <a:gd name="T4" fmla="*/ 119 w 140"/>
                <a:gd name="T5" fmla="*/ 45 h 274"/>
                <a:gd name="T6" fmla="*/ 100 w 140"/>
                <a:gd name="T7" fmla="*/ 54 h 274"/>
                <a:gd name="T8" fmla="*/ 82 w 140"/>
                <a:gd name="T9" fmla="*/ 67 h 274"/>
                <a:gd name="T10" fmla="*/ 68 w 140"/>
                <a:gd name="T11" fmla="*/ 83 h 274"/>
                <a:gd name="T12" fmla="*/ 58 w 140"/>
                <a:gd name="T13" fmla="*/ 102 h 274"/>
                <a:gd name="T14" fmla="*/ 50 w 140"/>
                <a:gd name="T15" fmla="*/ 123 h 274"/>
                <a:gd name="T16" fmla="*/ 48 w 140"/>
                <a:gd name="T17" fmla="*/ 144 h 274"/>
                <a:gd name="T18" fmla="*/ 48 w 140"/>
                <a:gd name="T19" fmla="*/ 274 h 274"/>
                <a:gd name="T20" fmla="*/ 0 w 140"/>
                <a:gd name="T21" fmla="*/ 274 h 274"/>
                <a:gd name="T22" fmla="*/ 0 w 140"/>
                <a:gd name="T23" fmla="*/ 4 h 274"/>
                <a:gd name="T24" fmla="*/ 48 w 140"/>
                <a:gd name="T25" fmla="*/ 4 h 274"/>
                <a:gd name="T26" fmla="*/ 48 w 140"/>
                <a:gd name="T27" fmla="*/ 58 h 274"/>
                <a:gd name="T28" fmla="*/ 60 w 140"/>
                <a:gd name="T29" fmla="*/ 40 h 274"/>
                <a:gd name="T30" fmla="*/ 75 w 140"/>
                <a:gd name="T31" fmla="*/ 25 h 274"/>
                <a:gd name="T32" fmla="*/ 95 w 140"/>
                <a:gd name="T33" fmla="*/ 11 h 274"/>
                <a:gd name="T34" fmla="*/ 117 w 140"/>
                <a:gd name="T35" fmla="*/ 3 h 274"/>
                <a:gd name="T36" fmla="*/ 140 w 140"/>
                <a:gd name="T3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274">
                  <a:moveTo>
                    <a:pt x="140" y="0"/>
                  </a:moveTo>
                  <a:lnTo>
                    <a:pt x="140" y="42"/>
                  </a:lnTo>
                  <a:lnTo>
                    <a:pt x="119" y="45"/>
                  </a:lnTo>
                  <a:lnTo>
                    <a:pt x="100" y="54"/>
                  </a:lnTo>
                  <a:lnTo>
                    <a:pt x="82" y="67"/>
                  </a:lnTo>
                  <a:lnTo>
                    <a:pt x="68" y="83"/>
                  </a:lnTo>
                  <a:lnTo>
                    <a:pt x="58" y="102"/>
                  </a:lnTo>
                  <a:lnTo>
                    <a:pt x="50" y="123"/>
                  </a:lnTo>
                  <a:lnTo>
                    <a:pt x="48" y="144"/>
                  </a:lnTo>
                  <a:lnTo>
                    <a:pt x="48" y="274"/>
                  </a:lnTo>
                  <a:lnTo>
                    <a:pt x="0" y="274"/>
                  </a:lnTo>
                  <a:lnTo>
                    <a:pt x="0" y="4"/>
                  </a:lnTo>
                  <a:lnTo>
                    <a:pt x="48" y="4"/>
                  </a:lnTo>
                  <a:lnTo>
                    <a:pt x="48" y="58"/>
                  </a:lnTo>
                  <a:lnTo>
                    <a:pt x="60" y="40"/>
                  </a:lnTo>
                  <a:lnTo>
                    <a:pt x="75" y="25"/>
                  </a:lnTo>
                  <a:lnTo>
                    <a:pt x="95" y="11"/>
                  </a:lnTo>
                  <a:lnTo>
                    <a:pt x="117" y="3"/>
                  </a:lnTo>
                  <a:lnTo>
                    <a:pt x="14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33"/>
            <p:cNvSpPr>
              <a:spLocks/>
            </p:cNvSpPr>
            <p:nvPr/>
          </p:nvSpPr>
          <p:spPr bwMode="auto">
            <a:xfrm>
              <a:off x="2263775" y="4532313"/>
              <a:ext cx="30163" cy="49213"/>
            </a:xfrm>
            <a:custGeom>
              <a:avLst/>
              <a:gdLst>
                <a:gd name="T0" fmla="*/ 0 w 232"/>
                <a:gd name="T1" fmla="*/ 0 h 369"/>
                <a:gd name="T2" fmla="*/ 48 w 232"/>
                <a:gd name="T3" fmla="*/ 0 h 369"/>
                <a:gd name="T4" fmla="*/ 48 w 232"/>
                <a:gd name="T5" fmla="*/ 209 h 369"/>
                <a:gd name="T6" fmla="*/ 164 w 232"/>
                <a:gd name="T7" fmla="*/ 99 h 369"/>
                <a:gd name="T8" fmla="*/ 225 w 232"/>
                <a:gd name="T9" fmla="*/ 99 h 369"/>
                <a:gd name="T10" fmla="*/ 84 w 232"/>
                <a:gd name="T11" fmla="*/ 230 h 369"/>
                <a:gd name="T12" fmla="*/ 232 w 232"/>
                <a:gd name="T13" fmla="*/ 369 h 369"/>
                <a:gd name="T14" fmla="*/ 171 w 232"/>
                <a:gd name="T15" fmla="*/ 369 h 369"/>
                <a:gd name="T16" fmla="*/ 48 w 232"/>
                <a:gd name="T17" fmla="*/ 253 h 369"/>
                <a:gd name="T18" fmla="*/ 48 w 232"/>
                <a:gd name="T19" fmla="*/ 369 h 369"/>
                <a:gd name="T20" fmla="*/ 0 w 232"/>
                <a:gd name="T21" fmla="*/ 369 h 369"/>
                <a:gd name="T22" fmla="*/ 0 w 232"/>
                <a:gd name="T23"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69">
                  <a:moveTo>
                    <a:pt x="0" y="0"/>
                  </a:moveTo>
                  <a:lnTo>
                    <a:pt x="48" y="0"/>
                  </a:lnTo>
                  <a:lnTo>
                    <a:pt x="48" y="209"/>
                  </a:lnTo>
                  <a:lnTo>
                    <a:pt x="164" y="99"/>
                  </a:lnTo>
                  <a:lnTo>
                    <a:pt x="225" y="99"/>
                  </a:lnTo>
                  <a:lnTo>
                    <a:pt x="84" y="230"/>
                  </a:lnTo>
                  <a:lnTo>
                    <a:pt x="232" y="369"/>
                  </a:lnTo>
                  <a:lnTo>
                    <a:pt x="171" y="369"/>
                  </a:lnTo>
                  <a:lnTo>
                    <a:pt x="48" y="253"/>
                  </a:lnTo>
                  <a:lnTo>
                    <a:pt x="48" y="369"/>
                  </a:lnTo>
                  <a:lnTo>
                    <a:pt x="0" y="3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4"/>
            <p:cNvSpPr>
              <a:spLocks noEditPoints="1"/>
            </p:cNvSpPr>
            <p:nvPr/>
          </p:nvSpPr>
          <p:spPr bwMode="auto">
            <a:xfrm>
              <a:off x="2293938" y="4545013"/>
              <a:ext cx="33338" cy="36513"/>
            </a:xfrm>
            <a:custGeom>
              <a:avLst/>
              <a:gdLst>
                <a:gd name="T0" fmla="*/ 128 w 251"/>
                <a:gd name="T1" fmla="*/ 40 h 280"/>
                <a:gd name="T2" fmla="*/ 108 w 251"/>
                <a:gd name="T3" fmla="*/ 42 h 280"/>
                <a:gd name="T4" fmla="*/ 89 w 251"/>
                <a:gd name="T5" fmla="*/ 50 h 280"/>
                <a:gd name="T6" fmla="*/ 74 w 251"/>
                <a:gd name="T7" fmla="*/ 61 h 280"/>
                <a:gd name="T8" fmla="*/ 62 w 251"/>
                <a:gd name="T9" fmla="*/ 76 h 280"/>
                <a:gd name="T10" fmla="*/ 54 w 251"/>
                <a:gd name="T11" fmla="*/ 96 h 280"/>
                <a:gd name="T12" fmla="*/ 50 w 251"/>
                <a:gd name="T13" fmla="*/ 119 h 280"/>
                <a:gd name="T14" fmla="*/ 203 w 251"/>
                <a:gd name="T15" fmla="*/ 119 h 280"/>
                <a:gd name="T16" fmla="*/ 199 w 251"/>
                <a:gd name="T17" fmla="*/ 99 h 280"/>
                <a:gd name="T18" fmla="*/ 194 w 251"/>
                <a:gd name="T19" fmla="*/ 83 h 280"/>
                <a:gd name="T20" fmla="*/ 186 w 251"/>
                <a:gd name="T21" fmla="*/ 68 h 280"/>
                <a:gd name="T22" fmla="*/ 176 w 251"/>
                <a:gd name="T23" fmla="*/ 56 h 280"/>
                <a:gd name="T24" fmla="*/ 162 w 251"/>
                <a:gd name="T25" fmla="*/ 47 h 280"/>
                <a:gd name="T26" fmla="*/ 147 w 251"/>
                <a:gd name="T27" fmla="*/ 42 h 280"/>
                <a:gd name="T28" fmla="*/ 128 w 251"/>
                <a:gd name="T29" fmla="*/ 40 h 280"/>
                <a:gd name="T30" fmla="*/ 128 w 251"/>
                <a:gd name="T31" fmla="*/ 0 h 280"/>
                <a:gd name="T32" fmla="*/ 153 w 251"/>
                <a:gd name="T33" fmla="*/ 2 h 280"/>
                <a:gd name="T34" fmla="*/ 176 w 251"/>
                <a:gd name="T35" fmla="*/ 9 h 280"/>
                <a:gd name="T36" fmla="*/ 195 w 251"/>
                <a:gd name="T37" fmla="*/ 19 h 280"/>
                <a:gd name="T38" fmla="*/ 212 w 251"/>
                <a:gd name="T39" fmla="*/ 33 h 280"/>
                <a:gd name="T40" fmla="*/ 225 w 251"/>
                <a:gd name="T41" fmla="*/ 50 h 280"/>
                <a:gd name="T42" fmla="*/ 237 w 251"/>
                <a:gd name="T43" fmla="*/ 69 h 280"/>
                <a:gd name="T44" fmla="*/ 245 w 251"/>
                <a:gd name="T45" fmla="*/ 91 h 280"/>
                <a:gd name="T46" fmla="*/ 249 w 251"/>
                <a:gd name="T47" fmla="*/ 115 h 280"/>
                <a:gd name="T48" fmla="*/ 251 w 251"/>
                <a:gd name="T49" fmla="*/ 140 h 280"/>
                <a:gd name="T50" fmla="*/ 251 w 251"/>
                <a:gd name="T51" fmla="*/ 156 h 280"/>
                <a:gd name="T52" fmla="*/ 50 w 251"/>
                <a:gd name="T53" fmla="*/ 156 h 280"/>
                <a:gd name="T54" fmla="*/ 53 w 251"/>
                <a:gd name="T55" fmla="*/ 177 h 280"/>
                <a:gd name="T56" fmla="*/ 60 w 251"/>
                <a:gd name="T57" fmla="*/ 195 h 280"/>
                <a:gd name="T58" fmla="*/ 70 w 251"/>
                <a:gd name="T59" fmla="*/ 211 h 280"/>
                <a:gd name="T60" fmla="*/ 85 w 251"/>
                <a:gd name="T61" fmla="*/ 223 h 280"/>
                <a:gd name="T62" fmla="*/ 101 w 251"/>
                <a:gd name="T63" fmla="*/ 232 h 280"/>
                <a:gd name="T64" fmla="*/ 122 w 251"/>
                <a:gd name="T65" fmla="*/ 238 h 280"/>
                <a:gd name="T66" fmla="*/ 147 w 251"/>
                <a:gd name="T67" fmla="*/ 240 h 280"/>
                <a:gd name="T68" fmla="*/ 174 w 251"/>
                <a:gd name="T69" fmla="*/ 239 h 280"/>
                <a:gd name="T70" fmla="*/ 200 w 251"/>
                <a:gd name="T71" fmla="*/ 235 h 280"/>
                <a:gd name="T72" fmla="*/ 226 w 251"/>
                <a:gd name="T73" fmla="*/ 228 h 280"/>
                <a:gd name="T74" fmla="*/ 236 w 251"/>
                <a:gd name="T75" fmla="*/ 266 h 280"/>
                <a:gd name="T76" fmla="*/ 206 w 251"/>
                <a:gd name="T77" fmla="*/ 274 h 280"/>
                <a:gd name="T78" fmla="*/ 176 w 251"/>
                <a:gd name="T79" fmla="*/ 278 h 280"/>
                <a:gd name="T80" fmla="*/ 147 w 251"/>
                <a:gd name="T81" fmla="*/ 280 h 280"/>
                <a:gd name="T82" fmla="*/ 117 w 251"/>
                <a:gd name="T83" fmla="*/ 278 h 280"/>
                <a:gd name="T84" fmla="*/ 91 w 251"/>
                <a:gd name="T85" fmla="*/ 272 h 280"/>
                <a:gd name="T86" fmla="*/ 67 w 251"/>
                <a:gd name="T87" fmla="*/ 261 h 280"/>
                <a:gd name="T88" fmla="*/ 48 w 251"/>
                <a:gd name="T89" fmla="*/ 248 h 280"/>
                <a:gd name="T90" fmla="*/ 31 w 251"/>
                <a:gd name="T91" fmla="*/ 232 h 280"/>
                <a:gd name="T92" fmla="*/ 18 w 251"/>
                <a:gd name="T93" fmla="*/ 213 h 280"/>
                <a:gd name="T94" fmla="*/ 8 w 251"/>
                <a:gd name="T95" fmla="*/ 191 h 280"/>
                <a:gd name="T96" fmla="*/ 2 w 251"/>
                <a:gd name="T97" fmla="*/ 166 h 280"/>
                <a:gd name="T98" fmla="*/ 0 w 251"/>
                <a:gd name="T99" fmla="*/ 139 h 280"/>
                <a:gd name="T100" fmla="*/ 2 w 251"/>
                <a:gd name="T101" fmla="*/ 116 h 280"/>
                <a:gd name="T102" fmla="*/ 7 w 251"/>
                <a:gd name="T103" fmla="*/ 92 h 280"/>
                <a:gd name="T104" fmla="*/ 16 w 251"/>
                <a:gd name="T105" fmla="*/ 70 h 280"/>
                <a:gd name="T106" fmla="*/ 28 w 251"/>
                <a:gd name="T107" fmla="*/ 51 h 280"/>
                <a:gd name="T108" fmla="*/ 42 w 251"/>
                <a:gd name="T109" fmla="*/ 34 h 280"/>
                <a:gd name="T110" fmla="*/ 60 w 251"/>
                <a:gd name="T111" fmla="*/ 20 h 280"/>
                <a:gd name="T112" fmla="*/ 81 w 251"/>
                <a:gd name="T113" fmla="*/ 9 h 280"/>
                <a:gd name="T114" fmla="*/ 103 w 251"/>
                <a:gd name="T115" fmla="*/ 3 h 280"/>
                <a:gd name="T116" fmla="*/ 128 w 251"/>
                <a:gd name="T1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280">
                  <a:moveTo>
                    <a:pt x="128" y="40"/>
                  </a:moveTo>
                  <a:lnTo>
                    <a:pt x="108" y="42"/>
                  </a:lnTo>
                  <a:lnTo>
                    <a:pt x="89" y="50"/>
                  </a:lnTo>
                  <a:lnTo>
                    <a:pt x="74" y="61"/>
                  </a:lnTo>
                  <a:lnTo>
                    <a:pt x="62" y="76"/>
                  </a:lnTo>
                  <a:lnTo>
                    <a:pt x="54" y="96"/>
                  </a:lnTo>
                  <a:lnTo>
                    <a:pt x="50" y="119"/>
                  </a:lnTo>
                  <a:lnTo>
                    <a:pt x="203" y="119"/>
                  </a:lnTo>
                  <a:lnTo>
                    <a:pt x="199" y="99"/>
                  </a:lnTo>
                  <a:lnTo>
                    <a:pt x="194" y="83"/>
                  </a:lnTo>
                  <a:lnTo>
                    <a:pt x="186" y="68"/>
                  </a:lnTo>
                  <a:lnTo>
                    <a:pt x="176" y="56"/>
                  </a:lnTo>
                  <a:lnTo>
                    <a:pt x="162" y="47"/>
                  </a:lnTo>
                  <a:lnTo>
                    <a:pt x="147" y="42"/>
                  </a:lnTo>
                  <a:lnTo>
                    <a:pt x="128" y="40"/>
                  </a:lnTo>
                  <a:close/>
                  <a:moveTo>
                    <a:pt x="128" y="0"/>
                  </a:moveTo>
                  <a:lnTo>
                    <a:pt x="153" y="2"/>
                  </a:lnTo>
                  <a:lnTo>
                    <a:pt x="176" y="9"/>
                  </a:lnTo>
                  <a:lnTo>
                    <a:pt x="195" y="19"/>
                  </a:lnTo>
                  <a:lnTo>
                    <a:pt x="212" y="33"/>
                  </a:lnTo>
                  <a:lnTo>
                    <a:pt x="225" y="50"/>
                  </a:lnTo>
                  <a:lnTo>
                    <a:pt x="237" y="69"/>
                  </a:lnTo>
                  <a:lnTo>
                    <a:pt x="245" y="91"/>
                  </a:lnTo>
                  <a:lnTo>
                    <a:pt x="249" y="115"/>
                  </a:lnTo>
                  <a:lnTo>
                    <a:pt x="251" y="140"/>
                  </a:lnTo>
                  <a:lnTo>
                    <a:pt x="251" y="156"/>
                  </a:lnTo>
                  <a:lnTo>
                    <a:pt x="50" y="156"/>
                  </a:lnTo>
                  <a:lnTo>
                    <a:pt x="53" y="177"/>
                  </a:lnTo>
                  <a:lnTo>
                    <a:pt x="60" y="195"/>
                  </a:lnTo>
                  <a:lnTo>
                    <a:pt x="70" y="211"/>
                  </a:lnTo>
                  <a:lnTo>
                    <a:pt x="85" y="223"/>
                  </a:lnTo>
                  <a:lnTo>
                    <a:pt x="101" y="232"/>
                  </a:lnTo>
                  <a:lnTo>
                    <a:pt x="122" y="238"/>
                  </a:lnTo>
                  <a:lnTo>
                    <a:pt x="147" y="240"/>
                  </a:lnTo>
                  <a:lnTo>
                    <a:pt x="174" y="239"/>
                  </a:lnTo>
                  <a:lnTo>
                    <a:pt x="200" y="235"/>
                  </a:lnTo>
                  <a:lnTo>
                    <a:pt x="226" y="228"/>
                  </a:lnTo>
                  <a:lnTo>
                    <a:pt x="236" y="266"/>
                  </a:lnTo>
                  <a:lnTo>
                    <a:pt x="206" y="274"/>
                  </a:lnTo>
                  <a:lnTo>
                    <a:pt x="176" y="278"/>
                  </a:lnTo>
                  <a:lnTo>
                    <a:pt x="147" y="280"/>
                  </a:lnTo>
                  <a:lnTo>
                    <a:pt x="117" y="278"/>
                  </a:lnTo>
                  <a:lnTo>
                    <a:pt x="91" y="272"/>
                  </a:lnTo>
                  <a:lnTo>
                    <a:pt x="67" y="261"/>
                  </a:lnTo>
                  <a:lnTo>
                    <a:pt x="48" y="248"/>
                  </a:lnTo>
                  <a:lnTo>
                    <a:pt x="31" y="232"/>
                  </a:lnTo>
                  <a:lnTo>
                    <a:pt x="18" y="213"/>
                  </a:lnTo>
                  <a:lnTo>
                    <a:pt x="8" y="191"/>
                  </a:lnTo>
                  <a:lnTo>
                    <a:pt x="2" y="166"/>
                  </a:lnTo>
                  <a:lnTo>
                    <a:pt x="0" y="139"/>
                  </a:lnTo>
                  <a:lnTo>
                    <a:pt x="2" y="116"/>
                  </a:lnTo>
                  <a:lnTo>
                    <a:pt x="7" y="92"/>
                  </a:lnTo>
                  <a:lnTo>
                    <a:pt x="16" y="70"/>
                  </a:lnTo>
                  <a:lnTo>
                    <a:pt x="28" y="51"/>
                  </a:lnTo>
                  <a:lnTo>
                    <a:pt x="42" y="34"/>
                  </a:lnTo>
                  <a:lnTo>
                    <a:pt x="60" y="20"/>
                  </a:lnTo>
                  <a:lnTo>
                    <a:pt x="81" y="9"/>
                  </a:lnTo>
                  <a:lnTo>
                    <a:pt x="103" y="3"/>
                  </a:lnTo>
                  <a:lnTo>
                    <a:pt x="1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35"/>
            <p:cNvSpPr>
              <a:spLocks/>
            </p:cNvSpPr>
            <p:nvPr/>
          </p:nvSpPr>
          <p:spPr bwMode="auto">
            <a:xfrm>
              <a:off x="2330450" y="4532313"/>
              <a:ext cx="19050" cy="49213"/>
            </a:xfrm>
            <a:custGeom>
              <a:avLst/>
              <a:gdLst>
                <a:gd name="T0" fmla="*/ 36 w 146"/>
                <a:gd name="T1" fmla="*/ 0 h 374"/>
                <a:gd name="T2" fmla="*/ 84 w 146"/>
                <a:gd name="T3" fmla="*/ 0 h 374"/>
                <a:gd name="T4" fmla="*/ 84 w 146"/>
                <a:gd name="T5" fmla="*/ 92 h 374"/>
                <a:gd name="T6" fmla="*/ 137 w 146"/>
                <a:gd name="T7" fmla="*/ 92 h 374"/>
                <a:gd name="T8" fmla="*/ 137 w 146"/>
                <a:gd name="T9" fmla="*/ 128 h 374"/>
                <a:gd name="T10" fmla="*/ 84 w 146"/>
                <a:gd name="T11" fmla="*/ 128 h 374"/>
                <a:gd name="T12" fmla="*/ 84 w 146"/>
                <a:gd name="T13" fmla="*/ 293 h 374"/>
                <a:gd name="T14" fmla="*/ 85 w 146"/>
                <a:gd name="T15" fmla="*/ 308 h 374"/>
                <a:gd name="T16" fmla="*/ 89 w 146"/>
                <a:gd name="T17" fmla="*/ 319 h 374"/>
                <a:gd name="T18" fmla="*/ 93 w 146"/>
                <a:gd name="T19" fmla="*/ 326 h 374"/>
                <a:gd name="T20" fmla="*/ 99 w 146"/>
                <a:gd name="T21" fmla="*/ 332 h 374"/>
                <a:gd name="T22" fmla="*/ 107 w 146"/>
                <a:gd name="T23" fmla="*/ 335 h 374"/>
                <a:gd name="T24" fmla="*/ 115 w 146"/>
                <a:gd name="T25" fmla="*/ 336 h 374"/>
                <a:gd name="T26" fmla="*/ 128 w 146"/>
                <a:gd name="T27" fmla="*/ 335 h 374"/>
                <a:gd name="T28" fmla="*/ 142 w 146"/>
                <a:gd name="T29" fmla="*/ 333 h 374"/>
                <a:gd name="T30" fmla="*/ 146 w 146"/>
                <a:gd name="T31" fmla="*/ 369 h 374"/>
                <a:gd name="T32" fmla="*/ 134 w 146"/>
                <a:gd name="T33" fmla="*/ 372 h 374"/>
                <a:gd name="T34" fmla="*/ 122 w 146"/>
                <a:gd name="T35" fmla="*/ 373 h 374"/>
                <a:gd name="T36" fmla="*/ 109 w 146"/>
                <a:gd name="T37" fmla="*/ 374 h 374"/>
                <a:gd name="T38" fmla="*/ 92 w 146"/>
                <a:gd name="T39" fmla="*/ 372 h 374"/>
                <a:gd name="T40" fmla="*/ 75 w 146"/>
                <a:gd name="T41" fmla="*/ 368 h 374"/>
                <a:gd name="T42" fmla="*/ 62 w 146"/>
                <a:gd name="T43" fmla="*/ 361 h 374"/>
                <a:gd name="T44" fmla="*/ 51 w 146"/>
                <a:gd name="T45" fmla="*/ 350 h 374"/>
                <a:gd name="T46" fmla="*/ 43 w 146"/>
                <a:gd name="T47" fmla="*/ 336 h 374"/>
                <a:gd name="T48" fmla="*/ 38 w 146"/>
                <a:gd name="T49" fmla="*/ 317 h 374"/>
                <a:gd name="T50" fmla="*/ 36 w 146"/>
                <a:gd name="T51" fmla="*/ 294 h 374"/>
                <a:gd name="T52" fmla="*/ 36 w 146"/>
                <a:gd name="T53" fmla="*/ 128 h 374"/>
                <a:gd name="T54" fmla="*/ 0 w 146"/>
                <a:gd name="T55" fmla="*/ 128 h 374"/>
                <a:gd name="T56" fmla="*/ 0 w 146"/>
                <a:gd name="T57" fmla="*/ 92 h 374"/>
                <a:gd name="T58" fmla="*/ 36 w 146"/>
                <a:gd name="T59" fmla="*/ 92 h 374"/>
                <a:gd name="T60" fmla="*/ 36 w 146"/>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374">
                  <a:moveTo>
                    <a:pt x="36" y="0"/>
                  </a:moveTo>
                  <a:lnTo>
                    <a:pt x="84" y="0"/>
                  </a:lnTo>
                  <a:lnTo>
                    <a:pt x="84" y="92"/>
                  </a:lnTo>
                  <a:lnTo>
                    <a:pt x="137" y="92"/>
                  </a:lnTo>
                  <a:lnTo>
                    <a:pt x="137" y="128"/>
                  </a:lnTo>
                  <a:lnTo>
                    <a:pt x="84" y="128"/>
                  </a:lnTo>
                  <a:lnTo>
                    <a:pt x="84" y="293"/>
                  </a:lnTo>
                  <a:lnTo>
                    <a:pt x="85" y="308"/>
                  </a:lnTo>
                  <a:lnTo>
                    <a:pt x="89" y="319"/>
                  </a:lnTo>
                  <a:lnTo>
                    <a:pt x="93" y="326"/>
                  </a:lnTo>
                  <a:lnTo>
                    <a:pt x="99" y="332"/>
                  </a:lnTo>
                  <a:lnTo>
                    <a:pt x="107" y="335"/>
                  </a:lnTo>
                  <a:lnTo>
                    <a:pt x="115" y="336"/>
                  </a:lnTo>
                  <a:lnTo>
                    <a:pt x="128" y="335"/>
                  </a:lnTo>
                  <a:lnTo>
                    <a:pt x="142" y="333"/>
                  </a:lnTo>
                  <a:lnTo>
                    <a:pt x="146" y="369"/>
                  </a:lnTo>
                  <a:lnTo>
                    <a:pt x="134" y="372"/>
                  </a:lnTo>
                  <a:lnTo>
                    <a:pt x="122" y="373"/>
                  </a:lnTo>
                  <a:lnTo>
                    <a:pt x="109" y="374"/>
                  </a:lnTo>
                  <a:lnTo>
                    <a:pt x="92" y="372"/>
                  </a:lnTo>
                  <a:lnTo>
                    <a:pt x="75" y="368"/>
                  </a:lnTo>
                  <a:lnTo>
                    <a:pt x="62" y="361"/>
                  </a:lnTo>
                  <a:lnTo>
                    <a:pt x="51" y="350"/>
                  </a:lnTo>
                  <a:lnTo>
                    <a:pt x="43" y="336"/>
                  </a:lnTo>
                  <a:lnTo>
                    <a:pt x="38" y="317"/>
                  </a:lnTo>
                  <a:lnTo>
                    <a:pt x="36" y="294"/>
                  </a:lnTo>
                  <a:lnTo>
                    <a:pt x="36" y="128"/>
                  </a:lnTo>
                  <a:lnTo>
                    <a:pt x="0" y="128"/>
                  </a:lnTo>
                  <a:lnTo>
                    <a:pt x="0" y="92"/>
                  </a:lnTo>
                  <a:lnTo>
                    <a:pt x="36" y="92"/>
                  </a:lnTo>
                  <a:lnTo>
                    <a:pt x="3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6"/>
            <p:cNvSpPr>
              <a:spLocks noEditPoints="1"/>
            </p:cNvSpPr>
            <p:nvPr/>
          </p:nvSpPr>
          <p:spPr bwMode="auto">
            <a:xfrm>
              <a:off x="2392363" y="4545013"/>
              <a:ext cx="31750" cy="36513"/>
            </a:xfrm>
            <a:custGeom>
              <a:avLst/>
              <a:gdLst>
                <a:gd name="T0" fmla="*/ 128 w 250"/>
                <a:gd name="T1" fmla="*/ 40 h 280"/>
                <a:gd name="T2" fmla="*/ 107 w 250"/>
                <a:gd name="T3" fmla="*/ 42 h 280"/>
                <a:gd name="T4" fmla="*/ 89 w 250"/>
                <a:gd name="T5" fmla="*/ 50 h 280"/>
                <a:gd name="T6" fmla="*/ 74 w 250"/>
                <a:gd name="T7" fmla="*/ 61 h 280"/>
                <a:gd name="T8" fmla="*/ 61 w 250"/>
                <a:gd name="T9" fmla="*/ 76 h 280"/>
                <a:gd name="T10" fmla="*/ 53 w 250"/>
                <a:gd name="T11" fmla="*/ 96 h 280"/>
                <a:gd name="T12" fmla="*/ 49 w 250"/>
                <a:gd name="T13" fmla="*/ 119 h 280"/>
                <a:gd name="T14" fmla="*/ 203 w 250"/>
                <a:gd name="T15" fmla="*/ 119 h 280"/>
                <a:gd name="T16" fmla="*/ 200 w 250"/>
                <a:gd name="T17" fmla="*/ 99 h 280"/>
                <a:gd name="T18" fmla="*/ 193 w 250"/>
                <a:gd name="T19" fmla="*/ 83 h 280"/>
                <a:gd name="T20" fmla="*/ 186 w 250"/>
                <a:gd name="T21" fmla="*/ 68 h 280"/>
                <a:gd name="T22" fmla="*/ 175 w 250"/>
                <a:gd name="T23" fmla="*/ 56 h 280"/>
                <a:gd name="T24" fmla="*/ 161 w 250"/>
                <a:gd name="T25" fmla="*/ 47 h 280"/>
                <a:gd name="T26" fmla="*/ 146 w 250"/>
                <a:gd name="T27" fmla="*/ 42 h 280"/>
                <a:gd name="T28" fmla="*/ 128 w 250"/>
                <a:gd name="T29" fmla="*/ 40 h 280"/>
                <a:gd name="T30" fmla="*/ 128 w 250"/>
                <a:gd name="T31" fmla="*/ 0 h 280"/>
                <a:gd name="T32" fmla="*/ 153 w 250"/>
                <a:gd name="T33" fmla="*/ 2 h 280"/>
                <a:gd name="T34" fmla="*/ 175 w 250"/>
                <a:gd name="T35" fmla="*/ 9 h 280"/>
                <a:gd name="T36" fmla="*/ 195 w 250"/>
                <a:gd name="T37" fmla="*/ 19 h 280"/>
                <a:gd name="T38" fmla="*/ 211 w 250"/>
                <a:gd name="T39" fmla="*/ 33 h 280"/>
                <a:gd name="T40" fmla="*/ 226 w 250"/>
                <a:gd name="T41" fmla="*/ 50 h 280"/>
                <a:gd name="T42" fmla="*/ 236 w 250"/>
                <a:gd name="T43" fmla="*/ 69 h 280"/>
                <a:gd name="T44" fmla="*/ 244 w 250"/>
                <a:gd name="T45" fmla="*/ 91 h 280"/>
                <a:gd name="T46" fmla="*/ 249 w 250"/>
                <a:gd name="T47" fmla="*/ 115 h 280"/>
                <a:gd name="T48" fmla="*/ 250 w 250"/>
                <a:gd name="T49" fmla="*/ 140 h 280"/>
                <a:gd name="T50" fmla="*/ 250 w 250"/>
                <a:gd name="T51" fmla="*/ 156 h 280"/>
                <a:gd name="T52" fmla="*/ 49 w 250"/>
                <a:gd name="T53" fmla="*/ 156 h 280"/>
                <a:gd name="T54" fmla="*/ 52 w 250"/>
                <a:gd name="T55" fmla="*/ 177 h 280"/>
                <a:gd name="T56" fmla="*/ 59 w 250"/>
                <a:gd name="T57" fmla="*/ 195 h 280"/>
                <a:gd name="T58" fmla="*/ 70 w 250"/>
                <a:gd name="T59" fmla="*/ 211 h 280"/>
                <a:gd name="T60" fmla="*/ 84 w 250"/>
                <a:gd name="T61" fmla="*/ 223 h 280"/>
                <a:gd name="T62" fmla="*/ 102 w 250"/>
                <a:gd name="T63" fmla="*/ 232 h 280"/>
                <a:gd name="T64" fmla="*/ 122 w 250"/>
                <a:gd name="T65" fmla="*/ 238 h 280"/>
                <a:gd name="T66" fmla="*/ 146 w 250"/>
                <a:gd name="T67" fmla="*/ 240 h 280"/>
                <a:gd name="T68" fmla="*/ 173 w 250"/>
                <a:gd name="T69" fmla="*/ 239 h 280"/>
                <a:gd name="T70" fmla="*/ 200 w 250"/>
                <a:gd name="T71" fmla="*/ 235 h 280"/>
                <a:gd name="T72" fmla="*/ 226 w 250"/>
                <a:gd name="T73" fmla="*/ 228 h 280"/>
                <a:gd name="T74" fmla="*/ 235 w 250"/>
                <a:gd name="T75" fmla="*/ 266 h 280"/>
                <a:gd name="T76" fmla="*/ 205 w 250"/>
                <a:gd name="T77" fmla="*/ 274 h 280"/>
                <a:gd name="T78" fmla="*/ 175 w 250"/>
                <a:gd name="T79" fmla="*/ 278 h 280"/>
                <a:gd name="T80" fmla="*/ 146 w 250"/>
                <a:gd name="T81" fmla="*/ 280 h 280"/>
                <a:gd name="T82" fmla="*/ 117 w 250"/>
                <a:gd name="T83" fmla="*/ 278 h 280"/>
                <a:gd name="T84" fmla="*/ 90 w 250"/>
                <a:gd name="T85" fmla="*/ 272 h 280"/>
                <a:gd name="T86" fmla="*/ 67 w 250"/>
                <a:gd name="T87" fmla="*/ 261 h 280"/>
                <a:gd name="T88" fmla="*/ 47 w 250"/>
                <a:gd name="T89" fmla="*/ 248 h 280"/>
                <a:gd name="T90" fmla="*/ 30 w 250"/>
                <a:gd name="T91" fmla="*/ 232 h 280"/>
                <a:gd name="T92" fmla="*/ 18 w 250"/>
                <a:gd name="T93" fmla="*/ 213 h 280"/>
                <a:gd name="T94" fmla="*/ 8 w 250"/>
                <a:gd name="T95" fmla="*/ 191 h 280"/>
                <a:gd name="T96" fmla="*/ 2 w 250"/>
                <a:gd name="T97" fmla="*/ 166 h 280"/>
                <a:gd name="T98" fmla="*/ 0 w 250"/>
                <a:gd name="T99" fmla="*/ 139 h 280"/>
                <a:gd name="T100" fmla="*/ 1 w 250"/>
                <a:gd name="T101" fmla="*/ 116 h 280"/>
                <a:gd name="T102" fmla="*/ 7 w 250"/>
                <a:gd name="T103" fmla="*/ 92 h 280"/>
                <a:gd name="T104" fmla="*/ 16 w 250"/>
                <a:gd name="T105" fmla="*/ 70 h 280"/>
                <a:gd name="T106" fmla="*/ 27 w 250"/>
                <a:gd name="T107" fmla="*/ 51 h 280"/>
                <a:gd name="T108" fmla="*/ 42 w 250"/>
                <a:gd name="T109" fmla="*/ 34 h 280"/>
                <a:gd name="T110" fmla="*/ 59 w 250"/>
                <a:gd name="T111" fmla="*/ 20 h 280"/>
                <a:gd name="T112" fmla="*/ 80 w 250"/>
                <a:gd name="T113" fmla="*/ 9 h 280"/>
                <a:gd name="T114" fmla="*/ 103 w 250"/>
                <a:gd name="T115" fmla="*/ 3 h 280"/>
                <a:gd name="T116" fmla="*/ 128 w 250"/>
                <a:gd name="T1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280">
                  <a:moveTo>
                    <a:pt x="128" y="40"/>
                  </a:moveTo>
                  <a:lnTo>
                    <a:pt x="107" y="42"/>
                  </a:lnTo>
                  <a:lnTo>
                    <a:pt x="89" y="50"/>
                  </a:lnTo>
                  <a:lnTo>
                    <a:pt x="74" y="61"/>
                  </a:lnTo>
                  <a:lnTo>
                    <a:pt x="61" y="76"/>
                  </a:lnTo>
                  <a:lnTo>
                    <a:pt x="53" y="96"/>
                  </a:lnTo>
                  <a:lnTo>
                    <a:pt x="49" y="119"/>
                  </a:lnTo>
                  <a:lnTo>
                    <a:pt x="203" y="119"/>
                  </a:lnTo>
                  <a:lnTo>
                    <a:pt x="200" y="99"/>
                  </a:lnTo>
                  <a:lnTo>
                    <a:pt x="193" y="83"/>
                  </a:lnTo>
                  <a:lnTo>
                    <a:pt x="186" y="68"/>
                  </a:lnTo>
                  <a:lnTo>
                    <a:pt x="175" y="56"/>
                  </a:lnTo>
                  <a:lnTo>
                    <a:pt x="161" y="47"/>
                  </a:lnTo>
                  <a:lnTo>
                    <a:pt x="146" y="42"/>
                  </a:lnTo>
                  <a:lnTo>
                    <a:pt x="128" y="40"/>
                  </a:lnTo>
                  <a:close/>
                  <a:moveTo>
                    <a:pt x="128" y="0"/>
                  </a:moveTo>
                  <a:lnTo>
                    <a:pt x="153" y="2"/>
                  </a:lnTo>
                  <a:lnTo>
                    <a:pt x="175" y="9"/>
                  </a:lnTo>
                  <a:lnTo>
                    <a:pt x="195" y="19"/>
                  </a:lnTo>
                  <a:lnTo>
                    <a:pt x="211" y="33"/>
                  </a:lnTo>
                  <a:lnTo>
                    <a:pt x="226" y="50"/>
                  </a:lnTo>
                  <a:lnTo>
                    <a:pt x="236" y="69"/>
                  </a:lnTo>
                  <a:lnTo>
                    <a:pt x="244" y="91"/>
                  </a:lnTo>
                  <a:lnTo>
                    <a:pt x="249" y="115"/>
                  </a:lnTo>
                  <a:lnTo>
                    <a:pt x="250" y="140"/>
                  </a:lnTo>
                  <a:lnTo>
                    <a:pt x="250" y="156"/>
                  </a:lnTo>
                  <a:lnTo>
                    <a:pt x="49" y="156"/>
                  </a:lnTo>
                  <a:lnTo>
                    <a:pt x="52" y="177"/>
                  </a:lnTo>
                  <a:lnTo>
                    <a:pt x="59" y="195"/>
                  </a:lnTo>
                  <a:lnTo>
                    <a:pt x="70" y="211"/>
                  </a:lnTo>
                  <a:lnTo>
                    <a:pt x="84" y="223"/>
                  </a:lnTo>
                  <a:lnTo>
                    <a:pt x="102" y="232"/>
                  </a:lnTo>
                  <a:lnTo>
                    <a:pt x="122" y="238"/>
                  </a:lnTo>
                  <a:lnTo>
                    <a:pt x="146" y="240"/>
                  </a:lnTo>
                  <a:lnTo>
                    <a:pt x="173" y="239"/>
                  </a:lnTo>
                  <a:lnTo>
                    <a:pt x="200" y="235"/>
                  </a:lnTo>
                  <a:lnTo>
                    <a:pt x="226" y="228"/>
                  </a:lnTo>
                  <a:lnTo>
                    <a:pt x="235" y="266"/>
                  </a:lnTo>
                  <a:lnTo>
                    <a:pt x="205" y="274"/>
                  </a:lnTo>
                  <a:lnTo>
                    <a:pt x="175" y="278"/>
                  </a:lnTo>
                  <a:lnTo>
                    <a:pt x="146" y="280"/>
                  </a:lnTo>
                  <a:lnTo>
                    <a:pt x="117" y="278"/>
                  </a:lnTo>
                  <a:lnTo>
                    <a:pt x="90" y="272"/>
                  </a:lnTo>
                  <a:lnTo>
                    <a:pt x="67" y="261"/>
                  </a:lnTo>
                  <a:lnTo>
                    <a:pt x="47" y="248"/>
                  </a:lnTo>
                  <a:lnTo>
                    <a:pt x="30" y="232"/>
                  </a:lnTo>
                  <a:lnTo>
                    <a:pt x="18" y="213"/>
                  </a:lnTo>
                  <a:lnTo>
                    <a:pt x="8" y="191"/>
                  </a:lnTo>
                  <a:lnTo>
                    <a:pt x="2" y="166"/>
                  </a:lnTo>
                  <a:lnTo>
                    <a:pt x="0" y="139"/>
                  </a:lnTo>
                  <a:lnTo>
                    <a:pt x="1" y="116"/>
                  </a:lnTo>
                  <a:lnTo>
                    <a:pt x="7" y="92"/>
                  </a:lnTo>
                  <a:lnTo>
                    <a:pt x="16" y="70"/>
                  </a:lnTo>
                  <a:lnTo>
                    <a:pt x="27" y="51"/>
                  </a:lnTo>
                  <a:lnTo>
                    <a:pt x="42" y="34"/>
                  </a:lnTo>
                  <a:lnTo>
                    <a:pt x="59" y="20"/>
                  </a:lnTo>
                  <a:lnTo>
                    <a:pt x="80" y="9"/>
                  </a:lnTo>
                  <a:lnTo>
                    <a:pt x="103" y="3"/>
                  </a:lnTo>
                  <a:lnTo>
                    <a:pt x="1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7"/>
            <p:cNvSpPr>
              <a:spLocks noEditPoints="1"/>
            </p:cNvSpPr>
            <p:nvPr/>
          </p:nvSpPr>
          <p:spPr bwMode="auto">
            <a:xfrm>
              <a:off x="2430463" y="4545013"/>
              <a:ext cx="28575" cy="36513"/>
            </a:xfrm>
            <a:custGeom>
              <a:avLst/>
              <a:gdLst>
                <a:gd name="T0" fmla="*/ 80 w 223"/>
                <a:gd name="T1" fmla="*/ 160 h 280"/>
                <a:gd name="T2" fmla="*/ 56 w 223"/>
                <a:gd name="T3" fmla="*/ 173 h 280"/>
                <a:gd name="T4" fmla="*/ 48 w 223"/>
                <a:gd name="T5" fmla="*/ 200 h 280"/>
                <a:gd name="T6" fmla="*/ 57 w 223"/>
                <a:gd name="T7" fmla="*/ 227 h 280"/>
                <a:gd name="T8" fmla="*/ 81 w 223"/>
                <a:gd name="T9" fmla="*/ 241 h 280"/>
                <a:gd name="T10" fmla="*/ 120 w 223"/>
                <a:gd name="T11" fmla="*/ 240 h 280"/>
                <a:gd name="T12" fmla="*/ 153 w 223"/>
                <a:gd name="T13" fmla="*/ 223 h 280"/>
                <a:gd name="T14" fmla="*/ 171 w 223"/>
                <a:gd name="T15" fmla="*/ 193 h 280"/>
                <a:gd name="T16" fmla="*/ 173 w 223"/>
                <a:gd name="T17" fmla="*/ 158 h 280"/>
                <a:gd name="T18" fmla="*/ 105 w 223"/>
                <a:gd name="T19" fmla="*/ 0 h 280"/>
                <a:gd name="T20" fmla="*/ 155 w 223"/>
                <a:gd name="T21" fmla="*/ 6 h 280"/>
                <a:gd name="T22" fmla="*/ 193 w 223"/>
                <a:gd name="T23" fmla="*/ 25 h 280"/>
                <a:gd name="T24" fmla="*/ 214 w 223"/>
                <a:gd name="T25" fmla="*/ 55 h 280"/>
                <a:gd name="T26" fmla="*/ 223 w 223"/>
                <a:gd name="T27" fmla="*/ 95 h 280"/>
                <a:gd name="T28" fmla="*/ 175 w 223"/>
                <a:gd name="T29" fmla="*/ 275 h 280"/>
                <a:gd name="T30" fmla="*/ 164 w 223"/>
                <a:gd name="T31" fmla="*/ 255 h 280"/>
                <a:gd name="T32" fmla="*/ 132 w 223"/>
                <a:gd name="T33" fmla="*/ 274 h 280"/>
                <a:gd name="T34" fmla="*/ 90 w 223"/>
                <a:gd name="T35" fmla="*/ 280 h 280"/>
                <a:gd name="T36" fmla="*/ 48 w 223"/>
                <a:gd name="T37" fmla="*/ 273 h 280"/>
                <a:gd name="T38" fmla="*/ 18 w 223"/>
                <a:gd name="T39" fmla="*/ 252 h 280"/>
                <a:gd name="T40" fmla="*/ 2 w 223"/>
                <a:gd name="T41" fmla="*/ 220 h 280"/>
                <a:gd name="T42" fmla="*/ 2 w 223"/>
                <a:gd name="T43" fmla="*/ 180 h 280"/>
                <a:gd name="T44" fmla="*/ 16 w 223"/>
                <a:gd name="T45" fmla="*/ 149 h 280"/>
                <a:gd name="T46" fmla="*/ 45 w 223"/>
                <a:gd name="T47" fmla="*/ 129 h 280"/>
                <a:gd name="T48" fmla="*/ 87 w 223"/>
                <a:gd name="T49" fmla="*/ 122 h 280"/>
                <a:gd name="T50" fmla="*/ 173 w 223"/>
                <a:gd name="T51" fmla="*/ 95 h 280"/>
                <a:gd name="T52" fmla="*/ 169 w 223"/>
                <a:gd name="T53" fmla="*/ 69 h 280"/>
                <a:gd name="T54" fmla="*/ 152 w 223"/>
                <a:gd name="T55" fmla="*/ 52 h 280"/>
                <a:gd name="T56" fmla="*/ 122 w 223"/>
                <a:gd name="T57" fmla="*/ 42 h 280"/>
                <a:gd name="T58" fmla="*/ 75 w 223"/>
                <a:gd name="T59" fmla="*/ 41 h 280"/>
                <a:gd name="T60" fmla="*/ 19 w 223"/>
                <a:gd name="T61" fmla="*/ 47 h 280"/>
                <a:gd name="T62" fmla="*/ 43 w 223"/>
                <a:gd name="T63" fmla="*/ 5 h 280"/>
                <a:gd name="T64" fmla="*/ 105 w 223"/>
                <a:gd name="T6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80">
                  <a:moveTo>
                    <a:pt x="99" y="158"/>
                  </a:moveTo>
                  <a:lnTo>
                    <a:pt x="80" y="160"/>
                  </a:lnTo>
                  <a:lnTo>
                    <a:pt x="67" y="164"/>
                  </a:lnTo>
                  <a:lnTo>
                    <a:pt x="56" y="173"/>
                  </a:lnTo>
                  <a:lnTo>
                    <a:pt x="50" y="185"/>
                  </a:lnTo>
                  <a:lnTo>
                    <a:pt x="48" y="200"/>
                  </a:lnTo>
                  <a:lnTo>
                    <a:pt x="50" y="216"/>
                  </a:lnTo>
                  <a:lnTo>
                    <a:pt x="57" y="227"/>
                  </a:lnTo>
                  <a:lnTo>
                    <a:pt x="68" y="236"/>
                  </a:lnTo>
                  <a:lnTo>
                    <a:pt x="81" y="241"/>
                  </a:lnTo>
                  <a:lnTo>
                    <a:pt x="100" y="242"/>
                  </a:lnTo>
                  <a:lnTo>
                    <a:pt x="120" y="240"/>
                  </a:lnTo>
                  <a:lnTo>
                    <a:pt x="139" y="233"/>
                  </a:lnTo>
                  <a:lnTo>
                    <a:pt x="153" y="223"/>
                  </a:lnTo>
                  <a:lnTo>
                    <a:pt x="165" y="210"/>
                  </a:lnTo>
                  <a:lnTo>
                    <a:pt x="171" y="193"/>
                  </a:lnTo>
                  <a:lnTo>
                    <a:pt x="173" y="174"/>
                  </a:lnTo>
                  <a:lnTo>
                    <a:pt x="173" y="158"/>
                  </a:lnTo>
                  <a:lnTo>
                    <a:pt x="99" y="158"/>
                  </a:lnTo>
                  <a:close/>
                  <a:moveTo>
                    <a:pt x="105" y="0"/>
                  </a:moveTo>
                  <a:lnTo>
                    <a:pt x="132" y="2"/>
                  </a:lnTo>
                  <a:lnTo>
                    <a:pt x="155" y="6"/>
                  </a:lnTo>
                  <a:lnTo>
                    <a:pt x="175" y="14"/>
                  </a:lnTo>
                  <a:lnTo>
                    <a:pt x="193" y="25"/>
                  </a:lnTo>
                  <a:lnTo>
                    <a:pt x="205" y="38"/>
                  </a:lnTo>
                  <a:lnTo>
                    <a:pt x="214" y="55"/>
                  </a:lnTo>
                  <a:lnTo>
                    <a:pt x="221" y="73"/>
                  </a:lnTo>
                  <a:lnTo>
                    <a:pt x="223" y="95"/>
                  </a:lnTo>
                  <a:lnTo>
                    <a:pt x="223" y="275"/>
                  </a:lnTo>
                  <a:lnTo>
                    <a:pt x="175" y="275"/>
                  </a:lnTo>
                  <a:lnTo>
                    <a:pt x="175" y="243"/>
                  </a:lnTo>
                  <a:lnTo>
                    <a:pt x="164" y="255"/>
                  </a:lnTo>
                  <a:lnTo>
                    <a:pt x="149" y="266"/>
                  </a:lnTo>
                  <a:lnTo>
                    <a:pt x="132" y="274"/>
                  </a:lnTo>
                  <a:lnTo>
                    <a:pt x="112" y="278"/>
                  </a:lnTo>
                  <a:lnTo>
                    <a:pt x="90" y="280"/>
                  </a:lnTo>
                  <a:lnTo>
                    <a:pt x="68" y="278"/>
                  </a:lnTo>
                  <a:lnTo>
                    <a:pt x="48" y="273"/>
                  </a:lnTo>
                  <a:lnTo>
                    <a:pt x="32" y="264"/>
                  </a:lnTo>
                  <a:lnTo>
                    <a:pt x="18" y="252"/>
                  </a:lnTo>
                  <a:lnTo>
                    <a:pt x="8" y="238"/>
                  </a:lnTo>
                  <a:lnTo>
                    <a:pt x="2" y="220"/>
                  </a:lnTo>
                  <a:lnTo>
                    <a:pt x="0" y="199"/>
                  </a:lnTo>
                  <a:lnTo>
                    <a:pt x="2" y="180"/>
                  </a:lnTo>
                  <a:lnTo>
                    <a:pt x="7" y="162"/>
                  </a:lnTo>
                  <a:lnTo>
                    <a:pt x="16" y="149"/>
                  </a:lnTo>
                  <a:lnTo>
                    <a:pt x="29" y="137"/>
                  </a:lnTo>
                  <a:lnTo>
                    <a:pt x="45" y="129"/>
                  </a:lnTo>
                  <a:lnTo>
                    <a:pt x="65" y="124"/>
                  </a:lnTo>
                  <a:lnTo>
                    <a:pt x="87" y="122"/>
                  </a:lnTo>
                  <a:lnTo>
                    <a:pt x="173" y="122"/>
                  </a:lnTo>
                  <a:lnTo>
                    <a:pt x="173" y="95"/>
                  </a:lnTo>
                  <a:lnTo>
                    <a:pt x="172" y="82"/>
                  </a:lnTo>
                  <a:lnTo>
                    <a:pt x="169" y="69"/>
                  </a:lnTo>
                  <a:lnTo>
                    <a:pt x="163" y="60"/>
                  </a:lnTo>
                  <a:lnTo>
                    <a:pt x="152" y="52"/>
                  </a:lnTo>
                  <a:lnTo>
                    <a:pt x="140" y="45"/>
                  </a:lnTo>
                  <a:lnTo>
                    <a:pt x="122" y="42"/>
                  </a:lnTo>
                  <a:lnTo>
                    <a:pt x="102" y="40"/>
                  </a:lnTo>
                  <a:lnTo>
                    <a:pt x="75" y="41"/>
                  </a:lnTo>
                  <a:lnTo>
                    <a:pt x="48" y="43"/>
                  </a:lnTo>
                  <a:lnTo>
                    <a:pt x="19" y="47"/>
                  </a:lnTo>
                  <a:lnTo>
                    <a:pt x="14" y="10"/>
                  </a:lnTo>
                  <a:lnTo>
                    <a:pt x="43" y="5"/>
                  </a:lnTo>
                  <a:lnTo>
                    <a:pt x="74" y="1"/>
                  </a:lnTo>
                  <a:lnTo>
                    <a:pt x="10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38"/>
            <p:cNvSpPr>
              <a:spLocks/>
            </p:cNvSpPr>
            <p:nvPr/>
          </p:nvSpPr>
          <p:spPr bwMode="auto">
            <a:xfrm>
              <a:off x="2465388" y="4545013"/>
              <a:ext cx="28575" cy="36513"/>
            </a:xfrm>
            <a:custGeom>
              <a:avLst/>
              <a:gdLst>
                <a:gd name="T0" fmla="*/ 144 w 213"/>
                <a:gd name="T1" fmla="*/ 0 h 280"/>
                <a:gd name="T2" fmla="*/ 178 w 213"/>
                <a:gd name="T3" fmla="*/ 3 h 280"/>
                <a:gd name="T4" fmla="*/ 213 w 213"/>
                <a:gd name="T5" fmla="*/ 10 h 280"/>
                <a:gd name="T6" fmla="*/ 204 w 213"/>
                <a:gd name="T7" fmla="*/ 47 h 280"/>
                <a:gd name="T8" fmla="*/ 176 w 213"/>
                <a:gd name="T9" fmla="*/ 42 h 280"/>
                <a:gd name="T10" fmla="*/ 148 w 213"/>
                <a:gd name="T11" fmla="*/ 40 h 280"/>
                <a:gd name="T12" fmla="*/ 124 w 213"/>
                <a:gd name="T13" fmla="*/ 42 h 280"/>
                <a:gd name="T14" fmla="*/ 104 w 213"/>
                <a:gd name="T15" fmla="*/ 47 h 280"/>
                <a:gd name="T16" fmla="*/ 87 w 213"/>
                <a:gd name="T17" fmla="*/ 57 h 280"/>
                <a:gd name="T18" fmla="*/ 73 w 213"/>
                <a:gd name="T19" fmla="*/ 68 h 280"/>
                <a:gd name="T20" fmla="*/ 62 w 213"/>
                <a:gd name="T21" fmla="*/ 83 h 280"/>
                <a:gd name="T22" fmla="*/ 55 w 213"/>
                <a:gd name="T23" fmla="*/ 100 h 280"/>
                <a:gd name="T24" fmla="*/ 50 w 213"/>
                <a:gd name="T25" fmla="*/ 119 h 280"/>
                <a:gd name="T26" fmla="*/ 49 w 213"/>
                <a:gd name="T27" fmla="*/ 140 h 280"/>
                <a:gd name="T28" fmla="*/ 50 w 213"/>
                <a:gd name="T29" fmla="*/ 161 h 280"/>
                <a:gd name="T30" fmla="*/ 55 w 213"/>
                <a:gd name="T31" fmla="*/ 181 h 280"/>
                <a:gd name="T32" fmla="*/ 62 w 213"/>
                <a:gd name="T33" fmla="*/ 197 h 280"/>
                <a:gd name="T34" fmla="*/ 73 w 213"/>
                <a:gd name="T35" fmla="*/ 212 h 280"/>
                <a:gd name="T36" fmla="*/ 87 w 213"/>
                <a:gd name="T37" fmla="*/ 223 h 280"/>
                <a:gd name="T38" fmla="*/ 104 w 213"/>
                <a:gd name="T39" fmla="*/ 232 h 280"/>
                <a:gd name="T40" fmla="*/ 124 w 213"/>
                <a:gd name="T41" fmla="*/ 238 h 280"/>
                <a:gd name="T42" fmla="*/ 148 w 213"/>
                <a:gd name="T43" fmla="*/ 240 h 280"/>
                <a:gd name="T44" fmla="*/ 161 w 213"/>
                <a:gd name="T45" fmla="*/ 239 h 280"/>
                <a:gd name="T46" fmla="*/ 175 w 213"/>
                <a:gd name="T47" fmla="*/ 238 h 280"/>
                <a:gd name="T48" fmla="*/ 188 w 213"/>
                <a:gd name="T49" fmla="*/ 236 h 280"/>
                <a:gd name="T50" fmla="*/ 204 w 213"/>
                <a:gd name="T51" fmla="*/ 232 h 280"/>
                <a:gd name="T52" fmla="*/ 213 w 213"/>
                <a:gd name="T53" fmla="*/ 270 h 280"/>
                <a:gd name="T54" fmla="*/ 190 w 213"/>
                <a:gd name="T55" fmla="*/ 276 h 280"/>
                <a:gd name="T56" fmla="*/ 165 w 213"/>
                <a:gd name="T57" fmla="*/ 279 h 280"/>
                <a:gd name="T58" fmla="*/ 144 w 213"/>
                <a:gd name="T59" fmla="*/ 280 h 280"/>
                <a:gd name="T60" fmla="*/ 116 w 213"/>
                <a:gd name="T61" fmla="*/ 278 h 280"/>
                <a:gd name="T62" fmla="*/ 90 w 213"/>
                <a:gd name="T63" fmla="*/ 271 h 280"/>
                <a:gd name="T64" fmla="*/ 67 w 213"/>
                <a:gd name="T65" fmla="*/ 261 h 280"/>
                <a:gd name="T66" fmla="*/ 48 w 213"/>
                <a:gd name="T67" fmla="*/ 247 h 280"/>
                <a:gd name="T68" fmla="*/ 31 w 213"/>
                <a:gd name="T69" fmla="*/ 230 h 280"/>
                <a:gd name="T70" fmla="*/ 18 w 213"/>
                <a:gd name="T71" fmla="*/ 211 h 280"/>
                <a:gd name="T72" fmla="*/ 7 w 213"/>
                <a:gd name="T73" fmla="*/ 189 h 280"/>
                <a:gd name="T74" fmla="*/ 2 w 213"/>
                <a:gd name="T75" fmla="*/ 165 h 280"/>
                <a:gd name="T76" fmla="*/ 0 w 213"/>
                <a:gd name="T77" fmla="*/ 140 h 280"/>
                <a:gd name="T78" fmla="*/ 2 w 213"/>
                <a:gd name="T79" fmla="*/ 115 h 280"/>
                <a:gd name="T80" fmla="*/ 7 w 213"/>
                <a:gd name="T81" fmla="*/ 91 h 280"/>
                <a:gd name="T82" fmla="*/ 18 w 213"/>
                <a:gd name="T83" fmla="*/ 69 h 280"/>
                <a:gd name="T84" fmla="*/ 31 w 213"/>
                <a:gd name="T85" fmla="*/ 50 h 280"/>
                <a:gd name="T86" fmla="*/ 48 w 213"/>
                <a:gd name="T87" fmla="*/ 33 h 280"/>
                <a:gd name="T88" fmla="*/ 67 w 213"/>
                <a:gd name="T89" fmla="*/ 19 h 280"/>
                <a:gd name="T90" fmla="*/ 90 w 213"/>
                <a:gd name="T91" fmla="*/ 9 h 280"/>
                <a:gd name="T92" fmla="*/ 116 w 213"/>
                <a:gd name="T93" fmla="*/ 2 h 280"/>
                <a:gd name="T94" fmla="*/ 144 w 213"/>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 h="280">
                  <a:moveTo>
                    <a:pt x="144" y="0"/>
                  </a:moveTo>
                  <a:lnTo>
                    <a:pt x="178" y="3"/>
                  </a:lnTo>
                  <a:lnTo>
                    <a:pt x="213" y="10"/>
                  </a:lnTo>
                  <a:lnTo>
                    <a:pt x="204" y="47"/>
                  </a:lnTo>
                  <a:lnTo>
                    <a:pt x="176" y="42"/>
                  </a:lnTo>
                  <a:lnTo>
                    <a:pt x="148" y="40"/>
                  </a:lnTo>
                  <a:lnTo>
                    <a:pt x="124" y="42"/>
                  </a:lnTo>
                  <a:lnTo>
                    <a:pt x="104" y="47"/>
                  </a:lnTo>
                  <a:lnTo>
                    <a:pt x="87" y="57"/>
                  </a:lnTo>
                  <a:lnTo>
                    <a:pt x="73" y="68"/>
                  </a:lnTo>
                  <a:lnTo>
                    <a:pt x="62" y="83"/>
                  </a:lnTo>
                  <a:lnTo>
                    <a:pt x="55" y="100"/>
                  </a:lnTo>
                  <a:lnTo>
                    <a:pt x="50" y="119"/>
                  </a:lnTo>
                  <a:lnTo>
                    <a:pt x="49" y="140"/>
                  </a:lnTo>
                  <a:lnTo>
                    <a:pt x="50" y="161"/>
                  </a:lnTo>
                  <a:lnTo>
                    <a:pt x="55" y="181"/>
                  </a:lnTo>
                  <a:lnTo>
                    <a:pt x="62" y="197"/>
                  </a:lnTo>
                  <a:lnTo>
                    <a:pt x="73" y="212"/>
                  </a:lnTo>
                  <a:lnTo>
                    <a:pt x="87" y="223"/>
                  </a:lnTo>
                  <a:lnTo>
                    <a:pt x="104" y="232"/>
                  </a:lnTo>
                  <a:lnTo>
                    <a:pt x="124" y="238"/>
                  </a:lnTo>
                  <a:lnTo>
                    <a:pt x="148" y="240"/>
                  </a:lnTo>
                  <a:lnTo>
                    <a:pt x="161" y="239"/>
                  </a:lnTo>
                  <a:lnTo>
                    <a:pt x="175" y="238"/>
                  </a:lnTo>
                  <a:lnTo>
                    <a:pt x="188" y="236"/>
                  </a:lnTo>
                  <a:lnTo>
                    <a:pt x="204" y="232"/>
                  </a:lnTo>
                  <a:lnTo>
                    <a:pt x="213" y="270"/>
                  </a:lnTo>
                  <a:lnTo>
                    <a:pt x="190" y="276"/>
                  </a:lnTo>
                  <a:lnTo>
                    <a:pt x="165" y="279"/>
                  </a:lnTo>
                  <a:lnTo>
                    <a:pt x="144" y="280"/>
                  </a:lnTo>
                  <a:lnTo>
                    <a:pt x="116" y="278"/>
                  </a:lnTo>
                  <a:lnTo>
                    <a:pt x="90" y="271"/>
                  </a:lnTo>
                  <a:lnTo>
                    <a:pt x="67" y="261"/>
                  </a:lnTo>
                  <a:lnTo>
                    <a:pt x="48" y="247"/>
                  </a:lnTo>
                  <a:lnTo>
                    <a:pt x="31" y="230"/>
                  </a:lnTo>
                  <a:lnTo>
                    <a:pt x="18" y="211"/>
                  </a:lnTo>
                  <a:lnTo>
                    <a:pt x="7" y="189"/>
                  </a:lnTo>
                  <a:lnTo>
                    <a:pt x="2" y="165"/>
                  </a:lnTo>
                  <a:lnTo>
                    <a:pt x="0" y="140"/>
                  </a:lnTo>
                  <a:lnTo>
                    <a:pt x="2" y="115"/>
                  </a:lnTo>
                  <a:lnTo>
                    <a:pt x="7" y="91"/>
                  </a:lnTo>
                  <a:lnTo>
                    <a:pt x="18" y="69"/>
                  </a:lnTo>
                  <a:lnTo>
                    <a:pt x="31" y="50"/>
                  </a:lnTo>
                  <a:lnTo>
                    <a:pt x="48" y="33"/>
                  </a:lnTo>
                  <a:lnTo>
                    <a:pt x="67" y="19"/>
                  </a:lnTo>
                  <a:lnTo>
                    <a:pt x="90" y="9"/>
                  </a:lnTo>
                  <a:lnTo>
                    <a:pt x="116" y="2"/>
                  </a:lnTo>
                  <a:lnTo>
                    <a:pt x="1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39"/>
            <p:cNvSpPr>
              <a:spLocks/>
            </p:cNvSpPr>
            <p:nvPr/>
          </p:nvSpPr>
          <p:spPr bwMode="auto">
            <a:xfrm>
              <a:off x="2500313" y="4532313"/>
              <a:ext cx="30163" cy="49213"/>
            </a:xfrm>
            <a:custGeom>
              <a:avLst/>
              <a:gdLst>
                <a:gd name="T0" fmla="*/ 0 w 233"/>
                <a:gd name="T1" fmla="*/ 0 h 369"/>
                <a:gd name="T2" fmla="*/ 49 w 233"/>
                <a:gd name="T3" fmla="*/ 0 h 369"/>
                <a:gd name="T4" fmla="*/ 49 w 233"/>
                <a:gd name="T5" fmla="*/ 147 h 369"/>
                <a:gd name="T6" fmla="*/ 61 w 233"/>
                <a:gd name="T7" fmla="*/ 129 h 369"/>
                <a:gd name="T8" fmla="*/ 78 w 233"/>
                <a:gd name="T9" fmla="*/ 115 h 369"/>
                <a:gd name="T10" fmla="*/ 98 w 233"/>
                <a:gd name="T11" fmla="*/ 104 h 369"/>
                <a:gd name="T12" fmla="*/ 119 w 233"/>
                <a:gd name="T13" fmla="*/ 97 h 369"/>
                <a:gd name="T14" fmla="*/ 142 w 233"/>
                <a:gd name="T15" fmla="*/ 94 h 369"/>
                <a:gd name="T16" fmla="*/ 164 w 233"/>
                <a:gd name="T17" fmla="*/ 96 h 369"/>
                <a:gd name="T18" fmla="*/ 182 w 233"/>
                <a:gd name="T19" fmla="*/ 101 h 369"/>
                <a:gd name="T20" fmla="*/ 198 w 233"/>
                <a:gd name="T21" fmla="*/ 110 h 369"/>
                <a:gd name="T22" fmla="*/ 210 w 233"/>
                <a:gd name="T23" fmla="*/ 122 h 369"/>
                <a:gd name="T24" fmla="*/ 220 w 233"/>
                <a:gd name="T25" fmla="*/ 136 h 369"/>
                <a:gd name="T26" fmla="*/ 227 w 233"/>
                <a:gd name="T27" fmla="*/ 153 h 369"/>
                <a:gd name="T28" fmla="*/ 231 w 233"/>
                <a:gd name="T29" fmla="*/ 172 h 369"/>
                <a:gd name="T30" fmla="*/ 233 w 233"/>
                <a:gd name="T31" fmla="*/ 194 h 369"/>
                <a:gd name="T32" fmla="*/ 233 w 233"/>
                <a:gd name="T33" fmla="*/ 369 h 369"/>
                <a:gd name="T34" fmla="*/ 184 w 233"/>
                <a:gd name="T35" fmla="*/ 369 h 369"/>
                <a:gd name="T36" fmla="*/ 184 w 233"/>
                <a:gd name="T37" fmla="*/ 199 h 369"/>
                <a:gd name="T38" fmla="*/ 182 w 233"/>
                <a:gd name="T39" fmla="*/ 181 h 369"/>
                <a:gd name="T40" fmla="*/ 178 w 233"/>
                <a:gd name="T41" fmla="*/ 166 h 369"/>
                <a:gd name="T42" fmla="*/ 171 w 233"/>
                <a:gd name="T43" fmla="*/ 154 h 369"/>
                <a:gd name="T44" fmla="*/ 159 w 233"/>
                <a:gd name="T45" fmla="*/ 146 h 369"/>
                <a:gd name="T46" fmla="*/ 145 w 233"/>
                <a:gd name="T47" fmla="*/ 140 h 369"/>
                <a:gd name="T48" fmla="*/ 127 w 233"/>
                <a:gd name="T49" fmla="*/ 138 h 369"/>
                <a:gd name="T50" fmla="*/ 111 w 233"/>
                <a:gd name="T51" fmla="*/ 140 h 369"/>
                <a:gd name="T52" fmla="*/ 95 w 233"/>
                <a:gd name="T53" fmla="*/ 147 h 369"/>
                <a:gd name="T54" fmla="*/ 81 w 233"/>
                <a:gd name="T55" fmla="*/ 156 h 369"/>
                <a:gd name="T56" fmla="*/ 69 w 233"/>
                <a:gd name="T57" fmla="*/ 169 h 369"/>
                <a:gd name="T58" fmla="*/ 58 w 233"/>
                <a:gd name="T59" fmla="*/ 185 h 369"/>
                <a:gd name="T60" fmla="*/ 52 w 233"/>
                <a:gd name="T61" fmla="*/ 205 h 369"/>
                <a:gd name="T62" fmla="*/ 50 w 233"/>
                <a:gd name="T63" fmla="*/ 226 h 369"/>
                <a:gd name="T64" fmla="*/ 50 w 233"/>
                <a:gd name="T65" fmla="*/ 369 h 369"/>
                <a:gd name="T66" fmla="*/ 0 w 233"/>
                <a:gd name="T67" fmla="*/ 369 h 369"/>
                <a:gd name="T68" fmla="*/ 0 w 233"/>
                <a:gd name="T6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369">
                  <a:moveTo>
                    <a:pt x="0" y="0"/>
                  </a:moveTo>
                  <a:lnTo>
                    <a:pt x="49" y="0"/>
                  </a:lnTo>
                  <a:lnTo>
                    <a:pt x="49" y="147"/>
                  </a:lnTo>
                  <a:lnTo>
                    <a:pt x="61" y="129"/>
                  </a:lnTo>
                  <a:lnTo>
                    <a:pt x="78" y="115"/>
                  </a:lnTo>
                  <a:lnTo>
                    <a:pt x="98" y="104"/>
                  </a:lnTo>
                  <a:lnTo>
                    <a:pt x="119" y="97"/>
                  </a:lnTo>
                  <a:lnTo>
                    <a:pt x="142" y="94"/>
                  </a:lnTo>
                  <a:lnTo>
                    <a:pt x="164" y="96"/>
                  </a:lnTo>
                  <a:lnTo>
                    <a:pt x="182" y="101"/>
                  </a:lnTo>
                  <a:lnTo>
                    <a:pt x="198" y="110"/>
                  </a:lnTo>
                  <a:lnTo>
                    <a:pt x="210" y="122"/>
                  </a:lnTo>
                  <a:lnTo>
                    <a:pt x="220" y="136"/>
                  </a:lnTo>
                  <a:lnTo>
                    <a:pt x="227" y="153"/>
                  </a:lnTo>
                  <a:lnTo>
                    <a:pt x="231" y="172"/>
                  </a:lnTo>
                  <a:lnTo>
                    <a:pt x="233" y="194"/>
                  </a:lnTo>
                  <a:lnTo>
                    <a:pt x="233" y="369"/>
                  </a:lnTo>
                  <a:lnTo>
                    <a:pt x="184" y="369"/>
                  </a:lnTo>
                  <a:lnTo>
                    <a:pt x="184" y="199"/>
                  </a:lnTo>
                  <a:lnTo>
                    <a:pt x="182" y="181"/>
                  </a:lnTo>
                  <a:lnTo>
                    <a:pt x="178" y="166"/>
                  </a:lnTo>
                  <a:lnTo>
                    <a:pt x="171" y="154"/>
                  </a:lnTo>
                  <a:lnTo>
                    <a:pt x="159" y="146"/>
                  </a:lnTo>
                  <a:lnTo>
                    <a:pt x="145" y="140"/>
                  </a:lnTo>
                  <a:lnTo>
                    <a:pt x="127" y="138"/>
                  </a:lnTo>
                  <a:lnTo>
                    <a:pt x="111" y="140"/>
                  </a:lnTo>
                  <a:lnTo>
                    <a:pt x="95" y="147"/>
                  </a:lnTo>
                  <a:lnTo>
                    <a:pt x="81" y="156"/>
                  </a:lnTo>
                  <a:lnTo>
                    <a:pt x="69" y="169"/>
                  </a:lnTo>
                  <a:lnTo>
                    <a:pt x="58" y="185"/>
                  </a:lnTo>
                  <a:lnTo>
                    <a:pt x="52" y="205"/>
                  </a:lnTo>
                  <a:lnTo>
                    <a:pt x="50" y="226"/>
                  </a:lnTo>
                  <a:lnTo>
                    <a:pt x="50" y="369"/>
                  </a:lnTo>
                  <a:lnTo>
                    <a:pt x="0" y="3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2354263" y="4532313"/>
              <a:ext cx="36513" cy="49213"/>
            </a:xfrm>
            <a:custGeom>
              <a:avLst/>
              <a:gdLst>
                <a:gd name="T0" fmla="*/ 0 w 281"/>
                <a:gd name="T1" fmla="*/ 0 h 369"/>
                <a:gd name="T2" fmla="*/ 128 w 281"/>
                <a:gd name="T3" fmla="*/ 0 h 369"/>
                <a:gd name="T4" fmla="*/ 153 w 281"/>
                <a:gd name="T5" fmla="*/ 2 h 369"/>
                <a:gd name="T6" fmla="*/ 176 w 281"/>
                <a:gd name="T7" fmla="*/ 9 h 369"/>
                <a:gd name="T8" fmla="*/ 195 w 281"/>
                <a:gd name="T9" fmla="*/ 19 h 369"/>
                <a:gd name="T10" fmla="*/ 212 w 281"/>
                <a:gd name="T11" fmla="*/ 33 h 369"/>
                <a:gd name="T12" fmla="*/ 225 w 281"/>
                <a:gd name="T13" fmla="*/ 49 h 369"/>
                <a:gd name="T14" fmla="*/ 235 w 281"/>
                <a:gd name="T15" fmla="*/ 68 h 369"/>
                <a:gd name="T16" fmla="*/ 241 w 281"/>
                <a:gd name="T17" fmla="*/ 89 h 369"/>
                <a:gd name="T18" fmla="*/ 243 w 281"/>
                <a:gd name="T19" fmla="*/ 109 h 369"/>
                <a:gd name="T20" fmla="*/ 241 w 281"/>
                <a:gd name="T21" fmla="*/ 132 h 369"/>
                <a:gd name="T22" fmla="*/ 234 w 281"/>
                <a:gd name="T23" fmla="*/ 154 h 369"/>
                <a:gd name="T24" fmla="*/ 223 w 281"/>
                <a:gd name="T25" fmla="*/ 172 h 369"/>
                <a:gd name="T26" fmla="*/ 208 w 281"/>
                <a:gd name="T27" fmla="*/ 190 h 369"/>
                <a:gd name="T28" fmla="*/ 189 w 281"/>
                <a:gd name="T29" fmla="*/ 202 h 369"/>
                <a:gd name="T30" fmla="*/ 167 w 281"/>
                <a:gd name="T31" fmla="*/ 213 h 369"/>
                <a:gd name="T32" fmla="*/ 281 w 281"/>
                <a:gd name="T33" fmla="*/ 369 h 369"/>
                <a:gd name="T34" fmla="*/ 221 w 281"/>
                <a:gd name="T35" fmla="*/ 369 h 369"/>
                <a:gd name="T36" fmla="*/ 111 w 281"/>
                <a:gd name="T37" fmla="*/ 219 h 369"/>
                <a:gd name="T38" fmla="*/ 0 w 281"/>
                <a:gd name="T39" fmla="*/ 219 h 369"/>
                <a:gd name="T40" fmla="*/ 0 w 281"/>
                <a:gd name="T41" fmla="*/ 178 h 369"/>
                <a:gd name="T42" fmla="*/ 122 w 281"/>
                <a:gd name="T43" fmla="*/ 178 h 369"/>
                <a:gd name="T44" fmla="*/ 142 w 281"/>
                <a:gd name="T45" fmla="*/ 176 h 369"/>
                <a:gd name="T46" fmla="*/ 158 w 281"/>
                <a:gd name="T47" fmla="*/ 169 h 369"/>
                <a:gd name="T48" fmla="*/ 173 w 281"/>
                <a:gd name="T49" fmla="*/ 159 h 369"/>
                <a:gd name="T50" fmla="*/ 183 w 281"/>
                <a:gd name="T51" fmla="*/ 146 h 369"/>
                <a:gd name="T52" fmla="*/ 189 w 281"/>
                <a:gd name="T53" fmla="*/ 129 h 369"/>
                <a:gd name="T54" fmla="*/ 191 w 281"/>
                <a:gd name="T55" fmla="*/ 109 h 369"/>
                <a:gd name="T56" fmla="*/ 189 w 281"/>
                <a:gd name="T57" fmla="*/ 91 h 369"/>
                <a:gd name="T58" fmla="*/ 182 w 281"/>
                <a:gd name="T59" fmla="*/ 74 h 369"/>
                <a:gd name="T60" fmla="*/ 171 w 281"/>
                <a:gd name="T61" fmla="*/ 61 h 369"/>
                <a:gd name="T62" fmla="*/ 156 w 281"/>
                <a:gd name="T63" fmla="*/ 51 h 369"/>
                <a:gd name="T64" fmla="*/ 140 w 281"/>
                <a:gd name="T65" fmla="*/ 44 h 369"/>
                <a:gd name="T66" fmla="*/ 122 w 281"/>
                <a:gd name="T67" fmla="*/ 42 h 369"/>
                <a:gd name="T68" fmla="*/ 0 w 281"/>
                <a:gd name="T69" fmla="*/ 42 h 369"/>
                <a:gd name="T70" fmla="*/ 0 w 281"/>
                <a:gd name="T7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369">
                  <a:moveTo>
                    <a:pt x="0" y="0"/>
                  </a:moveTo>
                  <a:lnTo>
                    <a:pt x="128" y="0"/>
                  </a:lnTo>
                  <a:lnTo>
                    <a:pt x="153" y="2"/>
                  </a:lnTo>
                  <a:lnTo>
                    <a:pt x="176" y="9"/>
                  </a:lnTo>
                  <a:lnTo>
                    <a:pt x="195" y="19"/>
                  </a:lnTo>
                  <a:lnTo>
                    <a:pt x="212" y="33"/>
                  </a:lnTo>
                  <a:lnTo>
                    <a:pt x="225" y="49"/>
                  </a:lnTo>
                  <a:lnTo>
                    <a:pt x="235" y="68"/>
                  </a:lnTo>
                  <a:lnTo>
                    <a:pt x="241" y="89"/>
                  </a:lnTo>
                  <a:lnTo>
                    <a:pt x="243" y="109"/>
                  </a:lnTo>
                  <a:lnTo>
                    <a:pt x="241" y="132"/>
                  </a:lnTo>
                  <a:lnTo>
                    <a:pt x="234" y="154"/>
                  </a:lnTo>
                  <a:lnTo>
                    <a:pt x="223" y="172"/>
                  </a:lnTo>
                  <a:lnTo>
                    <a:pt x="208" y="190"/>
                  </a:lnTo>
                  <a:lnTo>
                    <a:pt x="189" y="202"/>
                  </a:lnTo>
                  <a:lnTo>
                    <a:pt x="167" y="213"/>
                  </a:lnTo>
                  <a:lnTo>
                    <a:pt x="281" y="369"/>
                  </a:lnTo>
                  <a:lnTo>
                    <a:pt x="221" y="369"/>
                  </a:lnTo>
                  <a:lnTo>
                    <a:pt x="111" y="219"/>
                  </a:lnTo>
                  <a:lnTo>
                    <a:pt x="0" y="219"/>
                  </a:lnTo>
                  <a:lnTo>
                    <a:pt x="0" y="178"/>
                  </a:lnTo>
                  <a:lnTo>
                    <a:pt x="122" y="178"/>
                  </a:lnTo>
                  <a:lnTo>
                    <a:pt x="142" y="176"/>
                  </a:lnTo>
                  <a:lnTo>
                    <a:pt x="158" y="169"/>
                  </a:lnTo>
                  <a:lnTo>
                    <a:pt x="173" y="159"/>
                  </a:lnTo>
                  <a:lnTo>
                    <a:pt x="183" y="146"/>
                  </a:lnTo>
                  <a:lnTo>
                    <a:pt x="189" y="129"/>
                  </a:lnTo>
                  <a:lnTo>
                    <a:pt x="191" y="109"/>
                  </a:lnTo>
                  <a:lnTo>
                    <a:pt x="189" y="91"/>
                  </a:lnTo>
                  <a:lnTo>
                    <a:pt x="182" y="74"/>
                  </a:lnTo>
                  <a:lnTo>
                    <a:pt x="171" y="61"/>
                  </a:lnTo>
                  <a:lnTo>
                    <a:pt x="156" y="51"/>
                  </a:lnTo>
                  <a:lnTo>
                    <a:pt x="140" y="44"/>
                  </a:lnTo>
                  <a:lnTo>
                    <a:pt x="122" y="42"/>
                  </a:lnTo>
                  <a:lnTo>
                    <a:pt x="0" y="4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p:cNvSpPr>
            <p:nvPr/>
          </p:nvSpPr>
          <p:spPr bwMode="auto">
            <a:xfrm>
              <a:off x="2198688" y="4370388"/>
              <a:ext cx="26988" cy="26988"/>
            </a:xfrm>
            <a:custGeom>
              <a:avLst/>
              <a:gdLst>
                <a:gd name="T0" fmla="*/ 104 w 209"/>
                <a:gd name="T1" fmla="*/ 0 h 208"/>
                <a:gd name="T2" fmla="*/ 128 w 209"/>
                <a:gd name="T3" fmla="*/ 2 h 208"/>
                <a:gd name="T4" fmla="*/ 150 w 209"/>
                <a:gd name="T5" fmla="*/ 10 h 208"/>
                <a:gd name="T6" fmla="*/ 170 w 209"/>
                <a:gd name="T7" fmla="*/ 23 h 208"/>
                <a:gd name="T8" fmla="*/ 186 w 209"/>
                <a:gd name="T9" fmla="*/ 38 h 208"/>
                <a:gd name="T10" fmla="*/ 198 w 209"/>
                <a:gd name="T11" fmla="*/ 58 h 208"/>
                <a:gd name="T12" fmla="*/ 206 w 209"/>
                <a:gd name="T13" fmla="*/ 80 h 208"/>
                <a:gd name="T14" fmla="*/ 209 w 209"/>
                <a:gd name="T15" fmla="*/ 103 h 208"/>
                <a:gd name="T16" fmla="*/ 206 w 209"/>
                <a:gd name="T17" fmla="*/ 127 h 208"/>
                <a:gd name="T18" fmla="*/ 198 w 209"/>
                <a:gd name="T19" fmla="*/ 150 h 208"/>
                <a:gd name="T20" fmla="*/ 186 w 209"/>
                <a:gd name="T21" fmla="*/ 169 h 208"/>
                <a:gd name="T22" fmla="*/ 170 w 209"/>
                <a:gd name="T23" fmla="*/ 185 h 208"/>
                <a:gd name="T24" fmla="*/ 150 w 209"/>
                <a:gd name="T25" fmla="*/ 198 h 208"/>
                <a:gd name="T26" fmla="*/ 128 w 209"/>
                <a:gd name="T27" fmla="*/ 205 h 208"/>
                <a:gd name="T28" fmla="*/ 104 w 209"/>
                <a:gd name="T29" fmla="*/ 208 h 208"/>
                <a:gd name="T30" fmla="*/ 81 w 209"/>
                <a:gd name="T31" fmla="*/ 205 h 208"/>
                <a:gd name="T32" fmla="*/ 59 w 209"/>
                <a:gd name="T33" fmla="*/ 198 h 208"/>
                <a:gd name="T34" fmla="*/ 39 w 209"/>
                <a:gd name="T35" fmla="*/ 185 h 208"/>
                <a:gd name="T36" fmla="*/ 24 w 209"/>
                <a:gd name="T37" fmla="*/ 169 h 208"/>
                <a:gd name="T38" fmla="*/ 12 w 209"/>
                <a:gd name="T39" fmla="*/ 150 h 208"/>
                <a:gd name="T40" fmla="*/ 3 w 209"/>
                <a:gd name="T41" fmla="*/ 127 h 208"/>
                <a:gd name="T42" fmla="*/ 0 w 209"/>
                <a:gd name="T43" fmla="*/ 103 h 208"/>
                <a:gd name="T44" fmla="*/ 3 w 209"/>
                <a:gd name="T45" fmla="*/ 80 h 208"/>
                <a:gd name="T46" fmla="*/ 12 w 209"/>
                <a:gd name="T47" fmla="*/ 58 h 208"/>
                <a:gd name="T48" fmla="*/ 24 w 209"/>
                <a:gd name="T49" fmla="*/ 38 h 208"/>
                <a:gd name="T50" fmla="*/ 39 w 209"/>
                <a:gd name="T51" fmla="*/ 23 h 208"/>
                <a:gd name="T52" fmla="*/ 59 w 209"/>
                <a:gd name="T53" fmla="*/ 10 h 208"/>
                <a:gd name="T54" fmla="*/ 81 w 209"/>
                <a:gd name="T55" fmla="*/ 2 h 208"/>
                <a:gd name="T56" fmla="*/ 104 w 209"/>
                <a:gd name="T5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208">
                  <a:moveTo>
                    <a:pt x="104" y="0"/>
                  </a:moveTo>
                  <a:lnTo>
                    <a:pt x="128" y="2"/>
                  </a:lnTo>
                  <a:lnTo>
                    <a:pt x="150" y="10"/>
                  </a:lnTo>
                  <a:lnTo>
                    <a:pt x="170" y="23"/>
                  </a:lnTo>
                  <a:lnTo>
                    <a:pt x="186" y="38"/>
                  </a:lnTo>
                  <a:lnTo>
                    <a:pt x="198" y="58"/>
                  </a:lnTo>
                  <a:lnTo>
                    <a:pt x="206" y="80"/>
                  </a:lnTo>
                  <a:lnTo>
                    <a:pt x="209" y="103"/>
                  </a:lnTo>
                  <a:lnTo>
                    <a:pt x="206" y="127"/>
                  </a:lnTo>
                  <a:lnTo>
                    <a:pt x="198" y="150"/>
                  </a:lnTo>
                  <a:lnTo>
                    <a:pt x="186" y="169"/>
                  </a:lnTo>
                  <a:lnTo>
                    <a:pt x="170" y="185"/>
                  </a:lnTo>
                  <a:lnTo>
                    <a:pt x="150" y="198"/>
                  </a:lnTo>
                  <a:lnTo>
                    <a:pt x="128" y="205"/>
                  </a:lnTo>
                  <a:lnTo>
                    <a:pt x="104" y="208"/>
                  </a:lnTo>
                  <a:lnTo>
                    <a:pt x="81" y="205"/>
                  </a:lnTo>
                  <a:lnTo>
                    <a:pt x="59" y="198"/>
                  </a:lnTo>
                  <a:lnTo>
                    <a:pt x="39" y="185"/>
                  </a:lnTo>
                  <a:lnTo>
                    <a:pt x="24" y="169"/>
                  </a:lnTo>
                  <a:lnTo>
                    <a:pt x="12" y="150"/>
                  </a:lnTo>
                  <a:lnTo>
                    <a:pt x="3" y="127"/>
                  </a:lnTo>
                  <a:lnTo>
                    <a:pt x="0" y="103"/>
                  </a:lnTo>
                  <a:lnTo>
                    <a:pt x="3" y="80"/>
                  </a:lnTo>
                  <a:lnTo>
                    <a:pt x="12" y="58"/>
                  </a:lnTo>
                  <a:lnTo>
                    <a:pt x="24" y="38"/>
                  </a:lnTo>
                  <a:lnTo>
                    <a:pt x="39" y="23"/>
                  </a:lnTo>
                  <a:lnTo>
                    <a:pt x="59" y="10"/>
                  </a:lnTo>
                  <a:lnTo>
                    <a:pt x="81" y="2"/>
                  </a:lnTo>
                  <a:lnTo>
                    <a:pt x="10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42"/>
            <p:cNvSpPr>
              <a:spLocks noEditPoints="1"/>
            </p:cNvSpPr>
            <p:nvPr/>
          </p:nvSpPr>
          <p:spPr bwMode="auto">
            <a:xfrm>
              <a:off x="2193925" y="4364038"/>
              <a:ext cx="38100" cy="39688"/>
            </a:xfrm>
            <a:custGeom>
              <a:avLst/>
              <a:gdLst>
                <a:gd name="T0" fmla="*/ 120 w 293"/>
                <a:gd name="T1" fmla="*/ 16 h 293"/>
                <a:gd name="T2" fmla="*/ 72 w 293"/>
                <a:gd name="T3" fmla="*/ 36 h 293"/>
                <a:gd name="T4" fmla="*/ 36 w 293"/>
                <a:gd name="T5" fmla="*/ 72 h 293"/>
                <a:gd name="T6" fmla="*/ 16 w 293"/>
                <a:gd name="T7" fmla="*/ 120 h 293"/>
                <a:gd name="T8" fmla="*/ 16 w 293"/>
                <a:gd name="T9" fmla="*/ 173 h 293"/>
                <a:gd name="T10" fmla="*/ 36 w 293"/>
                <a:gd name="T11" fmla="*/ 221 h 293"/>
                <a:gd name="T12" fmla="*/ 72 w 293"/>
                <a:gd name="T13" fmla="*/ 257 h 293"/>
                <a:gd name="T14" fmla="*/ 120 w 293"/>
                <a:gd name="T15" fmla="*/ 278 h 293"/>
                <a:gd name="T16" fmla="*/ 173 w 293"/>
                <a:gd name="T17" fmla="*/ 278 h 293"/>
                <a:gd name="T18" fmla="*/ 221 w 293"/>
                <a:gd name="T19" fmla="*/ 257 h 293"/>
                <a:gd name="T20" fmla="*/ 257 w 293"/>
                <a:gd name="T21" fmla="*/ 221 h 293"/>
                <a:gd name="T22" fmla="*/ 277 w 293"/>
                <a:gd name="T23" fmla="*/ 173 h 293"/>
                <a:gd name="T24" fmla="*/ 277 w 293"/>
                <a:gd name="T25" fmla="*/ 120 h 293"/>
                <a:gd name="T26" fmla="*/ 257 w 293"/>
                <a:gd name="T27" fmla="*/ 72 h 293"/>
                <a:gd name="T28" fmla="*/ 221 w 293"/>
                <a:gd name="T29" fmla="*/ 36 h 293"/>
                <a:gd name="T30" fmla="*/ 173 w 293"/>
                <a:gd name="T31" fmla="*/ 16 h 293"/>
                <a:gd name="T32" fmla="*/ 146 w 293"/>
                <a:gd name="T33" fmla="*/ 0 h 293"/>
                <a:gd name="T34" fmla="*/ 203 w 293"/>
                <a:gd name="T35" fmla="*/ 11 h 293"/>
                <a:gd name="T36" fmla="*/ 251 w 293"/>
                <a:gd name="T37" fmla="*/ 43 h 293"/>
                <a:gd name="T38" fmla="*/ 282 w 293"/>
                <a:gd name="T39" fmla="*/ 90 h 293"/>
                <a:gd name="T40" fmla="*/ 293 w 293"/>
                <a:gd name="T41" fmla="*/ 146 h 293"/>
                <a:gd name="T42" fmla="*/ 282 w 293"/>
                <a:gd name="T43" fmla="*/ 204 h 293"/>
                <a:gd name="T44" fmla="*/ 251 w 293"/>
                <a:gd name="T45" fmla="*/ 251 h 293"/>
                <a:gd name="T46" fmla="*/ 203 w 293"/>
                <a:gd name="T47" fmla="*/ 282 h 293"/>
                <a:gd name="T48" fmla="*/ 146 w 293"/>
                <a:gd name="T49" fmla="*/ 293 h 293"/>
                <a:gd name="T50" fmla="*/ 90 w 293"/>
                <a:gd name="T51" fmla="*/ 282 h 293"/>
                <a:gd name="T52" fmla="*/ 43 w 293"/>
                <a:gd name="T53" fmla="*/ 251 h 293"/>
                <a:gd name="T54" fmla="*/ 11 w 293"/>
                <a:gd name="T55" fmla="*/ 204 h 293"/>
                <a:gd name="T56" fmla="*/ 0 w 293"/>
                <a:gd name="T57" fmla="*/ 146 h 293"/>
                <a:gd name="T58" fmla="*/ 11 w 293"/>
                <a:gd name="T59" fmla="*/ 90 h 293"/>
                <a:gd name="T60" fmla="*/ 43 w 293"/>
                <a:gd name="T61" fmla="*/ 43 h 293"/>
                <a:gd name="T62" fmla="*/ 90 w 293"/>
                <a:gd name="T63" fmla="*/ 11 h 293"/>
                <a:gd name="T64" fmla="*/ 146 w 293"/>
                <a:gd name="T6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293">
                  <a:moveTo>
                    <a:pt x="146" y="13"/>
                  </a:moveTo>
                  <a:lnTo>
                    <a:pt x="120" y="16"/>
                  </a:lnTo>
                  <a:lnTo>
                    <a:pt x="95" y="25"/>
                  </a:lnTo>
                  <a:lnTo>
                    <a:pt x="72" y="36"/>
                  </a:lnTo>
                  <a:lnTo>
                    <a:pt x="53" y="52"/>
                  </a:lnTo>
                  <a:lnTo>
                    <a:pt x="36" y="72"/>
                  </a:lnTo>
                  <a:lnTo>
                    <a:pt x="24" y="95"/>
                  </a:lnTo>
                  <a:lnTo>
                    <a:pt x="16" y="120"/>
                  </a:lnTo>
                  <a:lnTo>
                    <a:pt x="13" y="146"/>
                  </a:lnTo>
                  <a:lnTo>
                    <a:pt x="16" y="173"/>
                  </a:lnTo>
                  <a:lnTo>
                    <a:pt x="24" y="199"/>
                  </a:lnTo>
                  <a:lnTo>
                    <a:pt x="36" y="221"/>
                  </a:lnTo>
                  <a:lnTo>
                    <a:pt x="53" y="241"/>
                  </a:lnTo>
                  <a:lnTo>
                    <a:pt x="72" y="257"/>
                  </a:lnTo>
                  <a:lnTo>
                    <a:pt x="95" y="269"/>
                  </a:lnTo>
                  <a:lnTo>
                    <a:pt x="120" y="278"/>
                  </a:lnTo>
                  <a:lnTo>
                    <a:pt x="146" y="280"/>
                  </a:lnTo>
                  <a:lnTo>
                    <a:pt x="173" y="278"/>
                  </a:lnTo>
                  <a:lnTo>
                    <a:pt x="198" y="269"/>
                  </a:lnTo>
                  <a:lnTo>
                    <a:pt x="221" y="257"/>
                  </a:lnTo>
                  <a:lnTo>
                    <a:pt x="240" y="241"/>
                  </a:lnTo>
                  <a:lnTo>
                    <a:pt x="257" y="221"/>
                  </a:lnTo>
                  <a:lnTo>
                    <a:pt x="269" y="199"/>
                  </a:lnTo>
                  <a:lnTo>
                    <a:pt x="277" y="173"/>
                  </a:lnTo>
                  <a:lnTo>
                    <a:pt x="280" y="146"/>
                  </a:lnTo>
                  <a:lnTo>
                    <a:pt x="277" y="120"/>
                  </a:lnTo>
                  <a:lnTo>
                    <a:pt x="269" y="95"/>
                  </a:lnTo>
                  <a:lnTo>
                    <a:pt x="257" y="72"/>
                  </a:lnTo>
                  <a:lnTo>
                    <a:pt x="240" y="52"/>
                  </a:lnTo>
                  <a:lnTo>
                    <a:pt x="221" y="36"/>
                  </a:lnTo>
                  <a:lnTo>
                    <a:pt x="198" y="25"/>
                  </a:lnTo>
                  <a:lnTo>
                    <a:pt x="173" y="16"/>
                  </a:lnTo>
                  <a:lnTo>
                    <a:pt x="146" y="13"/>
                  </a:lnTo>
                  <a:close/>
                  <a:moveTo>
                    <a:pt x="146" y="0"/>
                  </a:moveTo>
                  <a:lnTo>
                    <a:pt x="176" y="3"/>
                  </a:lnTo>
                  <a:lnTo>
                    <a:pt x="203" y="11"/>
                  </a:lnTo>
                  <a:lnTo>
                    <a:pt x="229" y="26"/>
                  </a:lnTo>
                  <a:lnTo>
                    <a:pt x="251" y="43"/>
                  </a:lnTo>
                  <a:lnTo>
                    <a:pt x="268" y="65"/>
                  </a:lnTo>
                  <a:lnTo>
                    <a:pt x="282" y="90"/>
                  </a:lnTo>
                  <a:lnTo>
                    <a:pt x="290" y="118"/>
                  </a:lnTo>
                  <a:lnTo>
                    <a:pt x="293" y="146"/>
                  </a:lnTo>
                  <a:lnTo>
                    <a:pt x="290" y="176"/>
                  </a:lnTo>
                  <a:lnTo>
                    <a:pt x="282" y="204"/>
                  </a:lnTo>
                  <a:lnTo>
                    <a:pt x="268" y="229"/>
                  </a:lnTo>
                  <a:lnTo>
                    <a:pt x="251" y="251"/>
                  </a:lnTo>
                  <a:lnTo>
                    <a:pt x="229" y="268"/>
                  </a:lnTo>
                  <a:lnTo>
                    <a:pt x="203" y="282"/>
                  </a:lnTo>
                  <a:lnTo>
                    <a:pt x="176" y="291"/>
                  </a:lnTo>
                  <a:lnTo>
                    <a:pt x="146" y="293"/>
                  </a:lnTo>
                  <a:lnTo>
                    <a:pt x="118" y="291"/>
                  </a:lnTo>
                  <a:lnTo>
                    <a:pt x="90" y="282"/>
                  </a:lnTo>
                  <a:lnTo>
                    <a:pt x="65" y="268"/>
                  </a:lnTo>
                  <a:lnTo>
                    <a:pt x="43" y="251"/>
                  </a:lnTo>
                  <a:lnTo>
                    <a:pt x="25" y="229"/>
                  </a:lnTo>
                  <a:lnTo>
                    <a:pt x="11" y="204"/>
                  </a:lnTo>
                  <a:lnTo>
                    <a:pt x="3" y="176"/>
                  </a:lnTo>
                  <a:lnTo>
                    <a:pt x="0" y="146"/>
                  </a:lnTo>
                  <a:lnTo>
                    <a:pt x="3" y="118"/>
                  </a:lnTo>
                  <a:lnTo>
                    <a:pt x="11" y="90"/>
                  </a:lnTo>
                  <a:lnTo>
                    <a:pt x="25" y="65"/>
                  </a:lnTo>
                  <a:lnTo>
                    <a:pt x="43" y="43"/>
                  </a:lnTo>
                  <a:lnTo>
                    <a:pt x="65" y="26"/>
                  </a:lnTo>
                  <a:lnTo>
                    <a:pt x="90" y="11"/>
                  </a:lnTo>
                  <a:lnTo>
                    <a:pt x="118" y="3"/>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43"/>
            <p:cNvSpPr>
              <a:spLocks/>
            </p:cNvSpPr>
            <p:nvPr/>
          </p:nvSpPr>
          <p:spPr bwMode="auto">
            <a:xfrm>
              <a:off x="2459038" y="4370388"/>
              <a:ext cx="26988" cy="26988"/>
            </a:xfrm>
            <a:custGeom>
              <a:avLst/>
              <a:gdLst>
                <a:gd name="T0" fmla="*/ 99 w 198"/>
                <a:gd name="T1" fmla="*/ 0 h 201"/>
                <a:gd name="T2" fmla="*/ 198 w 198"/>
                <a:gd name="T3" fmla="*/ 0 h 201"/>
                <a:gd name="T4" fmla="*/ 198 w 198"/>
                <a:gd name="T5" fmla="*/ 100 h 201"/>
                <a:gd name="T6" fmla="*/ 195 w 198"/>
                <a:gd name="T7" fmla="*/ 122 h 201"/>
                <a:gd name="T8" fmla="*/ 188 w 198"/>
                <a:gd name="T9" fmla="*/ 144 h 201"/>
                <a:gd name="T10" fmla="*/ 176 w 198"/>
                <a:gd name="T11" fmla="*/ 163 h 201"/>
                <a:gd name="T12" fmla="*/ 161 w 198"/>
                <a:gd name="T13" fmla="*/ 178 h 201"/>
                <a:gd name="T14" fmla="*/ 142 w 198"/>
                <a:gd name="T15" fmla="*/ 190 h 201"/>
                <a:gd name="T16" fmla="*/ 121 w 198"/>
                <a:gd name="T17" fmla="*/ 198 h 201"/>
                <a:gd name="T18" fmla="*/ 99 w 198"/>
                <a:gd name="T19" fmla="*/ 201 h 201"/>
                <a:gd name="T20" fmla="*/ 79 w 198"/>
                <a:gd name="T21" fmla="*/ 198 h 201"/>
                <a:gd name="T22" fmla="*/ 61 w 198"/>
                <a:gd name="T23" fmla="*/ 193 h 201"/>
                <a:gd name="T24" fmla="*/ 43 w 198"/>
                <a:gd name="T25" fmla="*/ 183 h 201"/>
                <a:gd name="T26" fmla="*/ 29 w 198"/>
                <a:gd name="T27" fmla="*/ 171 h 201"/>
                <a:gd name="T28" fmla="*/ 16 w 198"/>
                <a:gd name="T29" fmla="*/ 155 h 201"/>
                <a:gd name="T30" fmla="*/ 7 w 198"/>
                <a:gd name="T31" fmla="*/ 138 h 201"/>
                <a:gd name="T32" fmla="*/ 1 w 198"/>
                <a:gd name="T33" fmla="*/ 119 h 201"/>
                <a:gd name="T34" fmla="*/ 0 w 198"/>
                <a:gd name="T35" fmla="*/ 100 h 201"/>
                <a:gd name="T36" fmla="*/ 1 w 198"/>
                <a:gd name="T37" fmla="*/ 80 h 201"/>
                <a:gd name="T38" fmla="*/ 7 w 198"/>
                <a:gd name="T39" fmla="*/ 61 h 201"/>
                <a:gd name="T40" fmla="*/ 16 w 198"/>
                <a:gd name="T41" fmla="*/ 45 h 201"/>
                <a:gd name="T42" fmla="*/ 29 w 198"/>
                <a:gd name="T43" fmla="*/ 29 h 201"/>
                <a:gd name="T44" fmla="*/ 43 w 198"/>
                <a:gd name="T45" fmla="*/ 17 h 201"/>
                <a:gd name="T46" fmla="*/ 61 w 198"/>
                <a:gd name="T47" fmla="*/ 8 h 201"/>
                <a:gd name="T48" fmla="*/ 79 w 198"/>
                <a:gd name="T49" fmla="*/ 2 h 201"/>
                <a:gd name="T50" fmla="*/ 99 w 198"/>
                <a:gd name="T5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201">
                  <a:moveTo>
                    <a:pt x="99" y="0"/>
                  </a:moveTo>
                  <a:lnTo>
                    <a:pt x="198" y="0"/>
                  </a:lnTo>
                  <a:lnTo>
                    <a:pt x="198" y="100"/>
                  </a:lnTo>
                  <a:lnTo>
                    <a:pt x="195" y="122"/>
                  </a:lnTo>
                  <a:lnTo>
                    <a:pt x="188" y="144"/>
                  </a:lnTo>
                  <a:lnTo>
                    <a:pt x="176" y="163"/>
                  </a:lnTo>
                  <a:lnTo>
                    <a:pt x="161" y="178"/>
                  </a:lnTo>
                  <a:lnTo>
                    <a:pt x="142" y="190"/>
                  </a:lnTo>
                  <a:lnTo>
                    <a:pt x="121" y="198"/>
                  </a:lnTo>
                  <a:lnTo>
                    <a:pt x="99" y="201"/>
                  </a:lnTo>
                  <a:lnTo>
                    <a:pt x="79" y="198"/>
                  </a:lnTo>
                  <a:lnTo>
                    <a:pt x="61" y="193"/>
                  </a:lnTo>
                  <a:lnTo>
                    <a:pt x="43" y="183"/>
                  </a:lnTo>
                  <a:lnTo>
                    <a:pt x="29" y="171"/>
                  </a:lnTo>
                  <a:lnTo>
                    <a:pt x="16" y="155"/>
                  </a:lnTo>
                  <a:lnTo>
                    <a:pt x="7" y="138"/>
                  </a:lnTo>
                  <a:lnTo>
                    <a:pt x="1" y="119"/>
                  </a:lnTo>
                  <a:lnTo>
                    <a:pt x="0" y="100"/>
                  </a:lnTo>
                  <a:lnTo>
                    <a:pt x="1" y="80"/>
                  </a:lnTo>
                  <a:lnTo>
                    <a:pt x="7" y="61"/>
                  </a:lnTo>
                  <a:lnTo>
                    <a:pt x="16" y="45"/>
                  </a:lnTo>
                  <a:lnTo>
                    <a:pt x="29" y="29"/>
                  </a:lnTo>
                  <a:lnTo>
                    <a:pt x="43" y="17"/>
                  </a:lnTo>
                  <a:lnTo>
                    <a:pt x="61" y="8"/>
                  </a:lnTo>
                  <a:lnTo>
                    <a:pt x="79" y="2"/>
                  </a:lnTo>
                  <a:lnTo>
                    <a:pt x="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44"/>
            <p:cNvSpPr>
              <a:spLocks/>
            </p:cNvSpPr>
            <p:nvPr/>
          </p:nvSpPr>
          <p:spPr bwMode="auto">
            <a:xfrm>
              <a:off x="2506663" y="4349750"/>
              <a:ext cx="3175" cy="3175"/>
            </a:xfrm>
            <a:custGeom>
              <a:avLst/>
              <a:gdLst>
                <a:gd name="T0" fmla="*/ 13 w 26"/>
                <a:gd name="T1" fmla="*/ 0 h 26"/>
                <a:gd name="T2" fmla="*/ 17 w 26"/>
                <a:gd name="T3" fmla="*/ 1 h 26"/>
                <a:gd name="T4" fmla="*/ 21 w 26"/>
                <a:gd name="T5" fmla="*/ 3 h 26"/>
                <a:gd name="T6" fmla="*/ 24 w 26"/>
                <a:gd name="T7" fmla="*/ 6 h 26"/>
                <a:gd name="T8" fmla="*/ 25 w 26"/>
                <a:gd name="T9" fmla="*/ 9 h 26"/>
                <a:gd name="T10" fmla="*/ 26 w 26"/>
                <a:gd name="T11" fmla="*/ 14 h 26"/>
                <a:gd name="T12" fmla="*/ 25 w 26"/>
                <a:gd name="T13" fmla="*/ 18 h 26"/>
                <a:gd name="T14" fmla="*/ 24 w 26"/>
                <a:gd name="T15" fmla="*/ 21 h 26"/>
                <a:gd name="T16" fmla="*/ 21 w 26"/>
                <a:gd name="T17" fmla="*/ 24 h 26"/>
                <a:gd name="T18" fmla="*/ 17 w 26"/>
                <a:gd name="T19" fmla="*/ 25 h 26"/>
                <a:gd name="T20" fmla="*/ 13 w 26"/>
                <a:gd name="T21" fmla="*/ 26 h 26"/>
                <a:gd name="T22" fmla="*/ 9 w 26"/>
                <a:gd name="T23" fmla="*/ 25 h 26"/>
                <a:gd name="T24" fmla="*/ 5 w 26"/>
                <a:gd name="T25" fmla="*/ 24 h 26"/>
                <a:gd name="T26" fmla="*/ 3 w 26"/>
                <a:gd name="T27" fmla="*/ 21 h 26"/>
                <a:gd name="T28" fmla="*/ 1 w 26"/>
                <a:gd name="T29" fmla="*/ 18 h 26"/>
                <a:gd name="T30" fmla="*/ 0 w 26"/>
                <a:gd name="T31" fmla="*/ 14 h 26"/>
                <a:gd name="T32" fmla="*/ 1 w 26"/>
                <a:gd name="T33" fmla="*/ 9 h 26"/>
                <a:gd name="T34" fmla="*/ 3 w 26"/>
                <a:gd name="T35" fmla="*/ 6 h 26"/>
                <a:gd name="T36" fmla="*/ 5 w 26"/>
                <a:gd name="T37" fmla="*/ 3 h 26"/>
                <a:gd name="T38" fmla="*/ 9 w 26"/>
                <a:gd name="T39" fmla="*/ 1 h 26"/>
                <a:gd name="T40" fmla="*/ 13 w 26"/>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13" y="0"/>
                  </a:moveTo>
                  <a:lnTo>
                    <a:pt x="17" y="1"/>
                  </a:lnTo>
                  <a:lnTo>
                    <a:pt x="21" y="3"/>
                  </a:lnTo>
                  <a:lnTo>
                    <a:pt x="24" y="6"/>
                  </a:lnTo>
                  <a:lnTo>
                    <a:pt x="25" y="9"/>
                  </a:lnTo>
                  <a:lnTo>
                    <a:pt x="26" y="14"/>
                  </a:lnTo>
                  <a:lnTo>
                    <a:pt x="25" y="18"/>
                  </a:lnTo>
                  <a:lnTo>
                    <a:pt x="24" y="21"/>
                  </a:lnTo>
                  <a:lnTo>
                    <a:pt x="21" y="24"/>
                  </a:lnTo>
                  <a:lnTo>
                    <a:pt x="17" y="25"/>
                  </a:lnTo>
                  <a:lnTo>
                    <a:pt x="13" y="26"/>
                  </a:lnTo>
                  <a:lnTo>
                    <a:pt x="9" y="25"/>
                  </a:lnTo>
                  <a:lnTo>
                    <a:pt x="5" y="24"/>
                  </a:lnTo>
                  <a:lnTo>
                    <a:pt x="3" y="21"/>
                  </a:lnTo>
                  <a:lnTo>
                    <a:pt x="1" y="18"/>
                  </a:lnTo>
                  <a:lnTo>
                    <a:pt x="0" y="14"/>
                  </a:lnTo>
                  <a:lnTo>
                    <a:pt x="1" y="9"/>
                  </a:lnTo>
                  <a:lnTo>
                    <a:pt x="3" y="6"/>
                  </a:lnTo>
                  <a:lnTo>
                    <a:pt x="5" y="3"/>
                  </a:lnTo>
                  <a:lnTo>
                    <a:pt x="9" y="1"/>
                  </a:lnTo>
                  <a:lnTo>
                    <a:pt x="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45"/>
            <p:cNvSpPr>
              <a:spLocks noEditPoints="1"/>
            </p:cNvSpPr>
            <p:nvPr/>
          </p:nvSpPr>
          <p:spPr bwMode="auto">
            <a:xfrm>
              <a:off x="2114550" y="4324350"/>
              <a:ext cx="449263" cy="117475"/>
            </a:xfrm>
            <a:custGeom>
              <a:avLst/>
              <a:gdLst>
                <a:gd name="T0" fmla="*/ 2580 w 3398"/>
                <a:gd name="T1" fmla="*/ 479 h 884"/>
                <a:gd name="T2" fmla="*/ 2779 w 3398"/>
                <a:gd name="T3" fmla="*/ 561 h 884"/>
                <a:gd name="T4" fmla="*/ 1415 w 3398"/>
                <a:gd name="T5" fmla="*/ 335 h 884"/>
                <a:gd name="T6" fmla="*/ 1374 w 3398"/>
                <a:gd name="T7" fmla="*/ 547 h 884"/>
                <a:gd name="T8" fmla="*/ 1584 w 3398"/>
                <a:gd name="T9" fmla="*/ 504 h 884"/>
                <a:gd name="T10" fmla="*/ 1181 w 3398"/>
                <a:gd name="T11" fmla="*/ 674 h 884"/>
                <a:gd name="T12" fmla="*/ 996 w 3398"/>
                <a:gd name="T13" fmla="*/ 638 h 884"/>
                <a:gd name="T14" fmla="*/ 1101 w 3398"/>
                <a:gd name="T15" fmla="*/ 738 h 884"/>
                <a:gd name="T16" fmla="*/ 1245 w 3398"/>
                <a:gd name="T17" fmla="*/ 284 h 884"/>
                <a:gd name="T18" fmla="*/ 1072 w 3398"/>
                <a:gd name="T19" fmla="*/ 595 h 884"/>
                <a:gd name="T20" fmla="*/ 1121 w 3398"/>
                <a:gd name="T21" fmla="*/ 661 h 884"/>
                <a:gd name="T22" fmla="*/ 1028 w 3398"/>
                <a:gd name="T23" fmla="*/ 665 h 884"/>
                <a:gd name="T24" fmla="*/ 1201 w 3398"/>
                <a:gd name="T25" fmla="*/ 615 h 884"/>
                <a:gd name="T26" fmla="*/ 1056 w 3398"/>
                <a:gd name="T27" fmla="*/ 559 h 884"/>
                <a:gd name="T28" fmla="*/ 2983 w 3398"/>
                <a:gd name="T29" fmla="*/ 617 h 884"/>
                <a:gd name="T30" fmla="*/ 999 w 3398"/>
                <a:gd name="T31" fmla="*/ 454 h 884"/>
                <a:gd name="T32" fmla="*/ 1145 w 3398"/>
                <a:gd name="T33" fmla="*/ 545 h 884"/>
                <a:gd name="T34" fmla="*/ 1163 w 3398"/>
                <a:gd name="T35" fmla="*/ 487 h 884"/>
                <a:gd name="T36" fmla="*/ 1028 w 3398"/>
                <a:gd name="T37" fmla="*/ 454 h 884"/>
                <a:gd name="T38" fmla="*/ 2545 w 3398"/>
                <a:gd name="T39" fmla="*/ 394 h 884"/>
                <a:gd name="T40" fmla="*/ 2653 w 3398"/>
                <a:gd name="T41" fmla="*/ 618 h 884"/>
                <a:gd name="T42" fmla="*/ 2822 w 3398"/>
                <a:gd name="T43" fmla="*/ 535 h 884"/>
                <a:gd name="T44" fmla="*/ 2588 w 3398"/>
                <a:gd name="T45" fmla="*/ 533 h 884"/>
                <a:gd name="T46" fmla="*/ 2678 w 3398"/>
                <a:gd name="T47" fmla="*/ 314 h 884"/>
                <a:gd name="T48" fmla="*/ 1378 w 3398"/>
                <a:gd name="T49" fmla="*/ 306 h 884"/>
                <a:gd name="T50" fmla="*/ 1325 w 3398"/>
                <a:gd name="T51" fmla="*/ 555 h 884"/>
                <a:gd name="T52" fmla="*/ 1564 w 3398"/>
                <a:gd name="T53" fmla="*/ 593 h 884"/>
                <a:gd name="T54" fmla="*/ 1437 w 3398"/>
                <a:gd name="T55" fmla="*/ 593 h 884"/>
                <a:gd name="T56" fmla="*/ 1347 w 3398"/>
                <a:gd name="T57" fmla="*/ 374 h 884"/>
                <a:gd name="T58" fmla="*/ 1464 w 3398"/>
                <a:gd name="T59" fmla="*/ 282 h 884"/>
                <a:gd name="T60" fmla="*/ 566 w 3398"/>
                <a:gd name="T61" fmla="*/ 449 h 884"/>
                <a:gd name="T62" fmla="*/ 774 w 3398"/>
                <a:gd name="T63" fmla="*/ 623 h 884"/>
                <a:gd name="T64" fmla="*/ 907 w 3398"/>
                <a:gd name="T65" fmla="*/ 388 h 884"/>
                <a:gd name="T66" fmla="*/ 320 w 3398"/>
                <a:gd name="T67" fmla="*/ 617 h 884"/>
                <a:gd name="T68" fmla="*/ 469 w 3398"/>
                <a:gd name="T69" fmla="*/ 345 h 884"/>
                <a:gd name="T70" fmla="*/ 379 w 3398"/>
                <a:gd name="T71" fmla="*/ 428 h 884"/>
                <a:gd name="T72" fmla="*/ 501 w 3398"/>
                <a:gd name="T73" fmla="*/ 300 h 884"/>
                <a:gd name="T74" fmla="*/ 2075 w 3398"/>
                <a:gd name="T75" fmla="*/ 194 h 884"/>
                <a:gd name="T76" fmla="*/ 2031 w 3398"/>
                <a:gd name="T77" fmla="*/ 437 h 884"/>
                <a:gd name="T78" fmla="*/ 2030 w 3398"/>
                <a:gd name="T79" fmla="*/ 617 h 884"/>
                <a:gd name="T80" fmla="*/ 2461 w 3398"/>
                <a:gd name="T81" fmla="*/ 551 h 884"/>
                <a:gd name="T82" fmla="*/ 2409 w 3398"/>
                <a:gd name="T83" fmla="*/ 258 h 884"/>
                <a:gd name="T84" fmla="*/ 2371 w 3398"/>
                <a:gd name="T85" fmla="*/ 246 h 884"/>
                <a:gd name="T86" fmla="*/ 2261 w 3398"/>
                <a:gd name="T87" fmla="*/ 485 h 884"/>
                <a:gd name="T88" fmla="*/ 2211 w 3398"/>
                <a:gd name="T89" fmla="*/ 485 h 884"/>
                <a:gd name="T90" fmla="*/ 2101 w 3398"/>
                <a:gd name="T91" fmla="*/ 246 h 884"/>
                <a:gd name="T92" fmla="*/ 3120 w 3398"/>
                <a:gd name="T93" fmla="*/ 176 h 884"/>
                <a:gd name="T94" fmla="*/ 1738 w 3398"/>
                <a:gd name="T95" fmla="*/ 176 h 884"/>
                <a:gd name="T96" fmla="*/ 2099 w 3398"/>
                <a:gd name="T97" fmla="*/ 213 h 884"/>
                <a:gd name="T98" fmla="*/ 2209 w 3398"/>
                <a:gd name="T99" fmla="*/ 451 h 884"/>
                <a:gd name="T100" fmla="*/ 2263 w 3398"/>
                <a:gd name="T101" fmla="*/ 451 h 884"/>
                <a:gd name="T102" fmla="*/ 2373 w 3398"/>
                <a:gd name="T103" fmla="*/ 213 h 884"/>
                <a:gd name="T104" fmla="*/ 2486 w 3398"/>
                <a:gd name="T105" fmla="*/ 617 h 884"/>
                <a:gd name="T106" fmla="*/ 248 w 3398"/>
                <a:gd name="T107" fmla="*/ 617 h 884"/>
                <a:gd name="T108" fmla="*/ 512 w 3398"/>
                <a:gd name="T109" fmla="*/ 295 h 884"/>
                <a:gd name="T110" fmla="*/ 405 w 3398"/>
                <a:gd name="T111" fmla="*/ 440 h 884"/>
                <a:gd name="T112" fmla="*/ 497 w 3398"/>
                <a:gd name="T113" fmla="*/ 571 h 884"/>
                <a:gd name="T114" fmla="*/ 499 w 3398"/>
                <a:gd name="T115" fmla="*/ 430 h 884"/>
                <a:gd name="T116" fmla="*/ 503 w 3398"/>
                <a:gd name="T117" fmla="*/ 216 h 884"/>
                <a:gd name="T118" fmla="*/ 2938 w 3398"/>
                <a:gd name="T119" fmla="*/ 195 h 884"/>
                <a:gd name="T120" fmla="*/ 3013 w 3398"/>
                <a:gd name="T121" fmla="*/ 195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98" h="884">
                  <a:moveTo>
                    <a:pt x="2707" y="323"/>
                  </a:moveTo>
                  <a:lnTo>
                    <a:pt x="2681" y="326"/>
                  </a:lnTo>
                  <a:lnTo>
                    <a:pt x="2656" y="335"/>
                  </a:lnTo>
                  <a:lnTo>
                    <a:pt x="2634" y="346"/>
                  </a:lnTo>
                  <a:lnTo>
                    <a:pt x="2616" y="363"/>
                  </a:lnTo>
                  <a:lnTo>
                    <a:pt x="2599" y="382"/>
                  </a:lnTo>
                  <a:lnTo>
                    <a:pt x="2587" y="404"/>
                  </a:lnTo>
                  <a:lnTo>
                    <a:pt x="2580" y="428"/>
                  </a:lnTo>
                  <a:lnTo>
                    <a:pt x="2577" y="454"/>
                  </a:lnTo>
                  <a:lnTo>
                    <a:pt x="2580" y="479"/>
                  </a:lnTo>
                  <a:lnTo>
                    <a:pt x="2587" y="504"/>
                  </a:lnTo>
                  <a:lnTo>
                    <a:pt x="2599" y="526"/>
                  </a:lnTo>
                  <a:lnTo>
                    <a:pt x="2616" y="547"/>
                  </a:lnTo>
                  <a:lnTo>
                    <a:pt x="2636" y="562"/>
                  </a:lnTo>
                  <a:lnTo>
                    <a:pt x="2657" y="574"/>
                  </a:lnTo>
                  <a:lnTo>
                    <a:pt x="2681" y="581"/>
                  </a:lnTo>
                  <a:lnTo>
                    <a:pt x="2707" y="583"/>
                  </a:lnTo>
                  <a:lnTo>
                    <a:pt x="2733" y="581"/>
                  </a:lnTo>
                  <a:lnTo>
                    <a:pt x="2756" y="574"/>
                  </a:lnTo>
                  <a:lnTo>
                    <a:pt x="2779" y="561"/>
                  </a:lnTo>
                  <a:lnTo>
                    <a:pt x="2798" y="546"/>
                  </a:lnTo>
                  <a:lnTo>
                    <a:pt x="2813" y="526"/>
                  </a:lnTo>
                  <a:lnTo>
                    <a:pt x="2826" y="504"/>
                  </a:lnTo>
                  <a:lnTo>
                    <a:pt x="2834" y="479"/>
                  </a:lnTo>
                  <a:lnTo>
                    <a:pt x="2836" y="454"/>
                  </a:lnTo>
                  <a:lnTo>
                    <a:pt x="2836" y="323"/>
                  </a:lnTo>
                  <a:lnTo>
                    <a:pt x="2707" y="323"/>
                  </a:lnTo>
                  <a:close/>
                  <a:moveTo>
                    <a:pt x="1464" y="323"/>
                  </a:moveTo>
                  <a:lnTo>
                    <a:pt x="1439" y="326"/>
                  </a:lnTo>
                  <a:lnTo>
                    <a:pt x="1415" y="335"/>
                  </a:lnTo>
                  <a:lnTo>
                    <a:pt x="1393" y="346"/>
                  </a:lnTo>
                  <a:lnTo>
                    <a:pt x="1374" y="363"/>
                  </a:lnTo>
                  <a:lnTo>
                    <a:pt x="1357" y="382"/>
                  </a:lnTo>
                  <a:lnTo>
                    <a:pt x="1345" y="404"/>
                  </a:lnTo>
                  <a:lnTo>
                    <a:pt x="1337" y="428"/>
                  </a:lnTo>
                  <a:lnTo>
                    <a:pt x="1335" y="454"/>
                  </a:lnTo>
                  <a:lnTo>
                    <a:pt x="1337" y="479"/>
                  </a:lnTo>
                  <a:lnTo>
                    <a:pt x="1345" y="504"/>
                  </a:lnTo>
                  <a:lnTo>
                    <a:pt x="1357" y="526"/>
                  </a:lnTo>
                  <a:lnTo>
                    <a:pt x="1374" y="547"/>
                  </a:lnTo>
                  <a:lnTo>
                    <a:pt x="1393" y="562"/>
                  </a:lnTo>
                  <a:lnTo>
                    <a:pt x="1415" y="574"/>
                  </a:lnTo>
                  <a:lnTo>
                    <a:pt x="1440" y="581"/>
                  </a:lnTo>
                  <a:lnTo>
                    <a:pt x="1464" y="583"/>
                  </a:lnTo>
                  <a:lnTo>
                    <a:pt x="1490" y="581"/>
                  </a:lnTo>
                  <a:lnTo>
                    <a:pt x="1515" y="574"/>
                  </a:lnTo>
                  <a:lnTo>
                    <a:pt x="1537" y="561"/>
                  </a:lnTo>
                  <a:lnTo>
                    <a:pt x="1555" y="546"/>
                  </a:lnTo>
                  <a:lnTo>
                    <a:pt x="1572" y="526"/>
                  </a:lnTo>
                  <a:lnTo>
                    <a:pt x="1584" y="504"/>
                  </a:lnTo>
                  <a:lnTo>
                    <a:pt x="1591" y="479"/>
                  </a:lnTo>
                  <a:lnTo>
                    <a:pt x="1595" y="454"/>
                  </a:lnTo>
                  <a:lnTo>
                    <a:pt x="1595" y="323"/>
                  </a:lnTo>
                  <a:lnTo>
                    <a:pt x="1464" y="323"/>
                  </a:lnTo>
                  <a:close/>
                  <a:moveTo>
                    <a:pt x="1217" y="284"/>
                  </a:moveTo>
                  <a:lnTo>
                    <a:pt x="1217" y="591"/>
                  </a:lnTo>
                  <a:lnTo>
                    <a:pt x="1213" y="615"/>
                  </a:lnTo>
                  <a:lnTo>
                    <a:pt x="1207" y="637"/>
                  </a:lnTo>
                  <a:lnTo>
                    <a:pt x="1196" y="656"/>
                  </a:lnTo>
                  <a:lnTo>
                    <a:pt x="1181" y="674"/>
                  </a:lnTo>
                  <a:lnTo>
                    <a:pt x="1164" y="687"/>
                  </a:lnTo>
                  <a:lnTo>
                    <a:pt x="1144" y="699"/>
                  </a:lnTo>
                  <a:lnTo>
                    <a:pt x="1124" y="705"/>
                  </a:lnTo>
                  <a:lnTo>
                    <a:pt x="1101" y="707"/>
                  </a:lnTo>
                  <a:lnTo>
                    <a:pt x="1078" y="705"/>
                  </a:lnTo>
                  <a:lnTo>
                    <a:pt x="1056" y="699"/>
                  </a:lnTo>
                  <a:lnTo>
                    <a:pt x="1037" y="688"/>
                  </a:lnTo>
                  <a:lnTo>
                    <a:pt x="1019" y="674"/>
                  </a:lnTo>
                  <a:lnTo>
                    <a:pt x="1006" y="656"/>
                  </a:lnTo>
                  <a:lnTo>
                    <a:pt x="996" y="638"/>
                  </a:lnTo>
                  <a:lnTo>
                    <a:pt x="988" y="617"/>
                  </a:lnTo>
                  <a:lnTo>
                    <a:pt x="957" y="617"/>
                  </a:lnTo>
                  <a:lnTo>
                    <a:pt x="964" y="639"/>
                  </a:lnTo>
                  <a:lnTo>
                    <a:pt x="972" y="658"/>
                  </a:lnTo>
                  <a:lnTo>
                    <a:pt x="983" y="678"/>
                  </a:lnTo>
                  <a:lnTo>
                    <a:pt x="999" y="694"/>
                  </a:lnTo>
                  <a:lnTo>
                    <a:pt x="1020" y="713"/>
                  </a:lnTo>
                  <a:lnTo>
                    <a:pt x="1045" y="725"/>
                  </a:lnTo>
                  <a:lnTo>
                    <a:pt x="1072" y="735"/>
                  </a:lnTo>
                  <a:lnTo>
                    <a:pt x="1101" y="738"/>
                  </a:lnTo>
                  <a:lnTo>
                    <a:pt x="1130" y="735"/>
                  </a:lnTo>
                  <a:lnTo>
                    <a:pt x="1156" y="725"/>
                  </a:lnTo>
                  <a:lnTo>
                    <a:pt x="1180" y="713"/>
                  </a:lnTo>
                  <a:lnTo>
                    <a:pt x="1202" y="694"/>
                  </a:lnTo>
                  <a:lnTo>
                    <a:pt x="1218" y="677"/>
                  </a:lnTo>
                  <a:lnTo>
                    <a:pt x="1230" y="657"/>
                  </a:lnTo>
                  <a:lnTo>
                    <a:pt x="1238" y="637"/>
                  </a:lnTo>
                  <a:lnTo>
                    <a:pt x="1243" y="615"/>
                  </a:lnTo>
                  <a:lnTo>
                    <a:pt x="1245" y="591"/>
                  </a:lnTo>
                  <a:lnTo>
                    <a:pt x="1245" y="284"/>
                  </a:lnTo>
                  <a:lnTo>
                    <a:pt x="1217" y="284"/>
                  </a:lnTo>
                  <a:close/>
                  <a:moveTo>
                    <a:pt x="955" y="284"/>
                  </a:moveTo>
                  <a:lnTo>
                    <a:pt x="955" y="454"/>
                  </a:lnTo>
                  <a:lnTo>
                    <a:pt x="958" y="482"/>
                  </a:lnTo>
                  <a:lnTo>
                    <a:pt x="967" y="508"/>
                  </a:lnTo>
                  <a:lnTo>
                    <a:pt x="980" y="534"/>
                  </a:lnTo>
                  <a:lnTo>
                    <a:pt x="999" y="557"/>
                  </a:lnTo>
                  <a:lnTo>
                    <a:pt x="1020" y="575"/>
                  </a:lnTo>
                  <a:lnTo>
                    <a:pt x="1045" y="587"/>
                  </a:lnTo>
                  <a:lnTo>
                    <a:pt x="1072" y="595"/>
                  </a:lnTo>
                  <a:lnTo>
                    <a:pt x="1101" y="597"/>
                  </a:lnTo>
                  <a:lnTo>
                    <a:pt x="1126" y="595"/>
                  </a:lnTo>
                  <a:lnTo>
                    <a:pt x="1150" y="589"/>
                  </a:lnTo>
                  <a:lnTo>
                    <a:pt x="1173" y="578"/>
                  </a:lnTo>
                  <a:lnTo>
                    <a:pt x="1173" y="591"/>
                  </a:lnTo>
                  <a:lnTo>
                    <a:pt x="1170" y="611"/>
                  </a:lnTo>
                  <a:lnTo>
                    <a:pt x="1163" y="628"/>
                  </a:lnTo>
                  <a:lnTo>
                    <a:pt x="1151" y="643"/>
                  </a:lnTo>
                  <a:lnTo>
                    <a:pt x="1137" y="654"/>
                  </a:lnTo>
                  <a:lnTo>
                    <a:pt x="1121" y="661"/>
                  </a:lnTo>
                  <a:lnTo>
                    <a:pt x="1101" y="663"/>
                  </a:lnTo>
                  <a:lnTo>
                    <a:pt x="1082" y="661"/>
                  </a:lnTo>
                  <a:lnTo>
                    <a:pt x="1065" y="654"/>
                  </a:lnTo>
                  <a:lnTo>
                    <a:pt x="1048" y="642"/>
                  </a:lnTo>
                  <a:lnTo>
                    <a:pt x="1040" y="630"/>
                  </a:lnTo>
                  <a:lnTo>
                    <a:pt x="1033" y="617"/>
                  </a:lnTo>
                  <a:lnTo>
                    <a:pt x="1001" y="617"/>
                  </a:lnTo>
                  <a:lnTo>
                    <a:pt x="1007" y="634"/>
                  </a:lnTo>
                  <a:lnTo>
                    <a:pt x="1016" y="650"/>
                  </a:lnTo>
                  <a:lnTo>
                    <a:pt x="1028" y="665"/>
                  </a:lnTo>
                  <a:lnTo>
                    <a:pt x="1044" y="678"/>
                  </a:lnTo>
                  <a:lnTo>
                    <a:pt x="1062" y="686"/>
                  </a:lnTo>
                  <a:lnTo>
                    <a:pt x="1081" y="692"/>
                  </a:lnTo>
                  <a:lnTo>
                    <a:pt x="1101" y="694"/>
                  </a:lnTo>
                  <a:lnTo>
                    <a:pt x="1125" y="691"/>
                  </a:lnTo>
                  <a:lnTo>
                    <a:pt x="1145" y="684"/>
                  </a:lnTo>
                  <a:lnTo>
                    <a:pt x="1165" y="672"/>
                  </a:lnTo>
                  <a:lnTo>
                    <a:pt x="1180" y="656"/>
                  </a:lnTo>
                  <a:lnTo>
                    <a:pt x="1193" y="637"/>
                  </a:lnTo>
                  <a:lnTo>
                    <a:pt x="1201" y="615"/>
                  </a:lnTo>
                  <a:lnTo>
                    <a:pt x="1204" y="591"/>
                  </a:lnTo>
                  <a:lnTo>
                    <a:pt x="1204" y="502"/>
                  </a:lnTo>
                  <a:lnTo>
                    <a:pt x="1192" y="520"/>
                  </a:lnTo>
                  <a:lnTo>
                    <a:pt x="1179" y="535"/>
                  </a:lnTo>
                  <a:lnTo>
                    <a:pt x="1162" y="550"/>
                  </a:lnTo>
                  <a:lnTo>
                    <a:pt x="1143" y="560"/>
                  </a:lnTo>
                  <a:lnTo>
                    <a:pt x="1123" y="566"/>
                  </a:lnTo>
                  <a:lnTo>
                    <a:pt x="1101" y="568"/>
                  </a:lnTo>
                  <a:lnTo>
                    <a:pt x="1078" y="566"/>
                  </a:lnTo>
                  <a:lnTo>
                    <a:pt x="1056" y="559"/>
                  </a:lnTo>
                  <a:lnTo>
                    <a:pt x="1037" y="549"/>
                  </a:lnTo>
                  <a:lnTo>
                    <a:pt x="1019" y="533"/>
                  </a:lnTo>
                  <a:lnTo>
                    <a:pt x="1005" y="517"/>
                  </a:lnTo>
                  <a:lnTo>
                    <a:pt x="995" y="497"/>
                  </a:lnTo>
                  <a:lnTo>
                    <a:pt x="988" y="476"/>
                  </a:lnTo>
                  <a:lnTo>
                    <a:pt x="986" y="454"/>
                  </a:lnTo>
                  <a:lnTo>
                    <a:pt x="986" y="284"/>
                  </a:lnTo>
                  <a:lnTo>
                    <a:pt x="955" y="284"/>
                  </a:lnTo>
                  <a:close/>
                  <a:moveTo>
                    <a:pt x="2983" y="284"/>
                  </a:moveTo>
                  <a:lnTo>
                    <a:pt x="2983" y="617"/>
                  </a:lnTo>
                  <a:lnTo>
                    <a:pt x="3012" y="617"/>
                  </a:lnTo>
                  <a:lnTo>
                    <a:pt x="3012" y="284"/>
                  </a:lnTo>
                  <a:lnTo>
                    <a:pt x="2983" y="284"/>
                  </a:lnTo>
                  <a:close/>
                  <a:moveTo>
                    <a:pt x="2939" y="284"/>
                  </a:moveTo>
                  <a:lnTo>
                    <a:pt x="2939" y="617"/>
                  </a:lnTo>
                  <a:lnTo>
                    <a:pt x="2969" y="617"/>
                  </a:lnTo>
                  <a:lnTo>
                    <a:pt x="2969" y="284"/>
                  </a:lnTo>
                  <a:lnTo>
                    <a:pt x="2939" y="284"/>
                  </a:lnTo>
                  <a:close/>
                  <a:moveTo>
                    <a:pt x="999" y="284"/>
                  </a:moveTo>
                  <a:lnTo>
                    <a:pt x="999" y="454"/>
                  </a:lnTo>
                  <a:lnTo>
                    <a:pt x="1001" y="473"/>
                  </a:lnTo>
                  <a:lnTo>
                    <a:pt x="1006" y="493"/>
                  </a:lnTo>
                  <a:lnTo>
                    <a:pt x="1015" y="509"/>
                  </a:lnTo>
                  <a:lnTo>
                    <a:pt x="1028" y="525"/>
                  </a:lnTo>
                  <a:lnTo>
                    <a:pt x="1044" y="538"/>
                  </a:lnTo>
                  <a:lnTo>
                    <a:pt x="1062" y="548"/>
                  </a:lnTo>
                  <a:lnTo>
                    <a:pt x="1080" y="554"/>
                  </a:lnTo>
                  <a:lnTo>
                    <a:pt x="1101" y="556"/>
                  </a:lnTo>
                  <a:lnTo>
                    <a:pt x="1124" y="553"/>
                  </a:lnTo>
                  <a:lnTo>
                    <a:pt x="1145" y="545"/>
                  </a:lnTo>
                  <a:lnTo>
                    <a:pt x="1164" y="532"/>
                  </a:lnTo>
                  <a:lnTo>
                    <a:pt x="1180" y="516"/>
                  </a:lnTo>
                  <a:lnTo>
                    <a:pt x="1193" y="496"/>
                  </a:lnTo>
                  <a:lnTo>
                    <a:pt x="1201" y="473"/>
                  </a:lnTo>
                  <a:lnTo>
                    <a:pt x="1204" y="449"/>
                  </a:lnTo>
                  <a:lnTo>
                    <a:pt x="1204" y="284"/>
                  </a:lnTo>
                  <a:lnTo>
                    <a:pt x="1173" y="284"/>
                  </a:lnTo>
                  <a:lnTo>
                    <a:pt x="1173" y="449"/>
                  </a:lnTo>
                  <a:lnTo>
                    <a:pt x="1170" y="469"/>
                  </a:lnTo>
                  <a:lnTo>
                    <a:pt x="1163" y="487"/>
                  </a:lnTo>
                  <a:lnTo>
                    <a:pt x="1151" y="502"/>
                  </a:lnTo>
                  <a:lnTo>
                    <a:pt x="1137" y="515"/>
                  </a:lnTo>
                  <a:lnTo>
                    <a:pt x="1119" y="523"/>
                  </a:lnTo>
                  <a:lnTo>
                    <a:pt x="1101" y="525"/>
                  </a:lnTo>
                  <a:lnTo>
                    <a:pt x="1082" y="523"/>
                  </a:lnTo>
                  <a:lnTo>
                    <a:pt x="1065" y="516"/>
                  </a:lnTo>
                  <a:lnTo>
                    <a:pt x="1048" y="504"/>
                  </a:lnTo>
                  <a:lnTo>
                    <a:pt x="1038" y="489"/>
                  </a:lnTo>
                  <a:lnTo>
                    <a:pt x="1031" y="472"/>
                  </a:lnTo>
                  <a:lnTo>
                    <a:pt x="1028" y="454"/>
                  </a:lnTo>
                  <a:lnTo>
                    <a:pt x="1028" y="284"/>
                  </a:lnTo>
                  <a:lnTo>
                    <a:pt x="999" y="284"/>
                  </a:lnTo>
                  <a:close/>
                  <a:moveTo>
                    <a:pt x="2707" y="282"/>
                  </a:moveTo>
                  <a:lnTo>
                    <a:pt x="2676" y="285"/>
                  </a:lnTo>
                  <a:lnTo>
                    <a:pt x="2647" y="292"/>
                  </a:lnTo>
                  <a:lnTo>
                    <a:pt x="2620" y="306"/>
                  </a:lnTo>
                  <a:lnTo>
                    <a:pt x="2595" y="322"/>
                  </a:lnTo>
                  <a:lnTo>
                    <a:pt x="2575" y="343"/>
                  </a:lnTo>
                  <a:lnTo>
                    <a:pt x="2558" y="367"/>
                  </a:lnTo>
                  <a:lnTo>
                    <a:pt x="2545" y="394"/>
                  </a:lnTo>
                  <a:lnTo>
                    <a:pt x="2536" y="423"/>
                  </a:lnTo>
                  <a:lnTo>
                    <a:pt x="2533" y="454"/>
                  </a:lnTo>
                  <a:lnTo>
                    <a:pt x="2536" y="480"/>
                  </a:lnTo>
                  <a:lnTo>
                    <a:pt x="2543" y="507"/>
                  </a:lnTo>
                  <a:lnTo>
                    <a:pt x="2553" y="532"/>
                  </a:lnTo>
                  <a:lnTo>
                    <a:pt x="2566" y="555"/>
                  </a:lnTo>
                  <a:lnTo>
                    <a:pt x="2584" y="576"/>
                  </a:lnTo>
                  <a:lnTo>
                    <a:pt x="2606" y="593"/>
                  </a:lnTo>
                  <a:lnTo>
                    <a:pt x="2628" y="608"/>
                  </a:lnTo>
                  <a:lnTo>
                    <a:pt x="2653" y="618"/>
                  </a:lnTo>
                  <a:lnTo>
                    <a:pt x="2679" y="624"/>
                  </a:lnTo>
                  <a:lnTo>
                    <a:pt x="2707" y="626"/>
                  </a:lnTo>
                  <a:lnTo>
                    <a:pt x="2734" y="624"/>
                  </a:lnTo>
                  <a:lnTo>
                    <a:pt x="2758" y="618"/>
                  </a:lnTo>
                  <a:lnTo>
                    <a:pt x="2783" y="608"/>
                  </a:lnTo>
                  <a:lnTo>
                    <a:pt x="2806" y="593"/>
                  </a:lnTo>
                  <a:lnTo>
                    <a:pt x="2806" y="617"/>
                  </a:lnTo>
                  <a:lnTo>
                    <a:pt x="2836" y="617"/>
                  </a:lnTo>
                  <a:lnTo>
                    <a:pt x="2836" y="511"/>
                  </a:lnTo>
                  <a:lnTo>
                    <a:pt x="2822" y="535"/>
                  </a:lnTo>
                  <a:lnTo>
                    <a:pt x="2806" y="555"/>
                  </a:lnTo>
                  <a:lnTo>
                    <a:pt x="2784" y="572"/>
                  </a:lnTo>
                  <a:lnTo>
                    <a:pt x="2760" y="586"/>
                  </a:lnTo>
                  <a:lnTo>
                    <a:pt x="2735" y="593"/>
                  </a:lnTo>
                  <a:lnTo>
                    <a:pt x="2707" y="596"/>
                  </a:lnTo>
                  <a:lnTo>
                    <a:pt x="2679" y="593"/>
                  </a:lnTo>
                  <a:lnTo>
                    <a:pt x="2652" y="586"/>
                  </a:lnTo>
                  <a:lnTo>
                    <a:pt x="2627" y="572"/>
                  </a:lnTo>
                  <a:lnTo>
                    <a:pt x="2606" y="555"/>
                  </a:lnTo>
                  <a:lnTo>
                    <a:pt x="2588" y="533"/>
                  </a:lnTo>
                  <a:lnTo>
                    <a:pt x="2575" y="508"/>
                  </a:lnTo>
                  <a:lnTo>
                    <a:pt x="2567" y="482"/>
                  </a:lnTo>
                  <a:lnTo>
                    <a:pt x="2564" y="454"/>
                  </a:lnTo>
                  <a:lnTo>
                    <a:pt x="2567" y="425"/>
                  </a:lnTo>
                  <a:lnTo>
                    <a:pt x="2576" y="399"/>
                  </a:lnTo>
                  <a:lnTo>
                    <a:pt x="2589" y="374"/>
                  </a:lnTo>
                  <a:lnTo>
                    <a:pt x="2606" y="353"/>
                  </a:lnTo>
                  <a:lnTo>
                    <a:pt x="2627" y="336"/>
                  </a:lnTo>
                  <a:lnTo>
                    <a:pt x="2651" y="322"/>
                  </a:lnTo>
                  <a:lnTo>
                    <a:pt x="2678" y="314"/>
                  </a:lnTo>
                  <a:lnTo>
                    <a:pt x="2707" y="311"/>
                  </a:lnTo>
                  <a:lnTo>
                    <a:pt x="2849" y="311"/>
                  </a:lnTo>
                  <a:lnTo>
                    <a:pt x="2849" y="617"/>
                  </a:lnTo>
                  <a:lnTo>
                    <a:pt x="2877" y="617"/>
                  </a:lnTo>
                  <a:lnTo>
                    <a:pt x="2877" y="282"/>
                  </a:lnTo>
                  <a:lnTo>
                    <a:pt x="2707" y="282"/>
                  </a:lnTo>
                  <a:close/>
                  <a:moveTo>
                    <a:pt x="1464" y="282"/>
                  </a:moveTo>
                  <a:lnTo>
                    <a:pt x="1433" y="285"/>
                  </a:lnTo>
                  <a:lnTo>
                    <a:pt x="1405" y="292"/>
                  </a:lnTo>
                  <a:lnTo>
                    <a:pt x="1378" y="306"/>
                  </a:lnTo>
                  <a:lnTo>
                    <a:pt x="1354" y="322"/>
                  </a:lnTo>
                  <a:lnTo>
                    <a:pt x="1332" y="343"/>
                  </a:lnTo>
                  <a:lnTo>
                    <a:pt x="1316" y="367"/>
                  </a:lnTo>
                  <a:lnTo>
                    <a:pt x="1302" y="394"/>
                  </a:lnTo>
                  <a:lnTo>
                    <a:pt x="1295" y="423"/>
                  </a:lnTo>
                  <a:lnTo>
                    <a:pt x="1292" y="454"/>
                  </a:lnTo>
                  <a:lnTo>
                    <a:pt x="1294" y="480"/>
                  </a:lnTo>
                  <a:lnTo>
                    <a:pt x="1300" y="507"/>
                  </a:lnTo>
                  <a:lnTo>
                    <a:pt x="1311" y="532"/>
                  </a:lnTo>
                  <a:lnTo>
                    <a:pt x="1325" y="555"/>
                  </a:lnTo>
                  <a:lnTo>
                    <a:pt x="1343" y="576"/>
                  </a:lnTo>
                  <a:lnTo>
                    <a:pt x="1363" y="593"/>
                  </a:lnTo>
                  <a:lnTo>
                    <a:pt x="1386" y="608"/>
                  </a:lnTo>
                  <a:lnTo>
                    <a:pt x="1411" y="618"/>
                  </a:lnTo>
                  <a:lnTo>
                    <a:pt x="1438" y="624"/>
                  </a:lnTo>
                  <a:lnTo>
                    <a:pt x="1464" y="626"/>
                  </a:lnTo>
                  <a:lnTo>
                    <a:pt x="1491" y="624"/>
                  </a:lnTo>
                  <a:lnTo>
                    <a:pt x="1517" y="618"/>
                  </a:lnTo>
                  <a:lnTo>
                    <a:pt x="1541" y="608"/>
                  </a:lnTo>
                  <a:lnTo>
                    <a:pt x="1564" y="593"/>
                  </a:lnTo>
                  <a:lnTo>
                    <a:pt x="1564" y="617"/>
                  </a:lnTo>
                  <a:lnTo>
                    <a:pt x="1595" y="617"/>
                  </a:lnTo>
                  <a:lnTo>
                    <a:pt x="1595" y="511"/>
                  </a:lnTo>
                  <a:lnTo>
                    <a:pt x="1581" y="535"/>
                  </a:lnTo>
                  <a:lnTo>
                    <a:pt x="1564" y="555"/>
                  </a:lnTo>
                  <a:lnTo>
                    <a:pt x="1543" y="572"/>
                  </a:lnTo>
                  <a:lnTo>
                    <a:pt x="1518" y="586"/>
                  </a:lnTo>
                  <a:lnTo>
                    <a:pt x="1492" y="593"/>
                  </a:lnTo>
                  <a:lnTo>
                    <a:pt x="1464" y="596"/>
                  </a:lnTo>
                  <a:lnTo>
                    <a:pt x="1437" y="593"/>
                  </a:lnTo>
                  <a:lnTo>
                    <a:pt x="1410" y="586"/>
                  </a:lnTo>
                  <a:lnTo>
                    <a:pt x="1386" y="572"/>
                  </a:lnTo>
                  <a:lnTo>
                    <a:pt x="1363" y="555"/>
                  </a:lnTo>
                  <a:lnTo>
                    <a:pt x="1346" y="533"/>
                  </a:lnTo>
                  <a:lnTo>
                    <a:pt x="1333" y="508"/>
                  </a:lnTo>
                  <a:lnTo>
                    <a:pt x="1325" y="482"/>
                  </a:lnTo>
                  <a:lnTo>
                    <a:pt x="1322" y="454"/>
                  </a:lnTo>
                  <a:lnTo>
                    <a:pt x="1325" y="425"/>
                  </a:lnTo>
                  <a:lnTo>
                    <a:pt x="1333" y="399"/>
                  </a:lnTo>
                  <a:lnTo>
                    <a:pt x="1347" y="374"/>
                  </a:lnTo>
                  <a:lnTo>
                    <a:pt x="1364" y="353"/>
                  </a:lnTo>
                  <a:lnTo>
                    <a:pt x="1385" y="336"/>
                  </a:lnTo>
                  <a:lnTo>
                    <a:pt x="1410" y="322"/>
                  </a:lnTo>
                  <a:lnTo>
                    <a:pt x="1435" y="314"/>
                  </a:lnTo>
                  <a:lnTo>
                    <a:pt x="1464" y="311"/>
                  </a:lnTo>
                  <a:lnTo>
                    <a:pt x="1607" y="311"/>
                  </a:lnTo>
                  <a:lnTo>
                    <a:pt x="1607" y="617"/>
                  </a:lnTo>
                  <a:lnTo>
                    <a:pt x="1636" y="617"/>
                  </a:lnTo>
                  <a:lnTo>
                    <a:pt x="1636" y="282"/>
                  </a:lnTo>
                  <a:lnTo>
                    <a:pt x="1464" y="282"/>
                  </a:lnTo>
                  <a:close/>
                  <a:moveTo>
                    <a:pt x="741" y="274"/>
                  </a:moveTo>
                  <a:lnTo>
                    <a:pt x="711" y="277"/>
                  </a:lnTo>
                  <a:lnTo>
                    <a:pt x="681" y="285"/>
                  </a:lnTo>
                  <a:lnTo>
                    <a:pt x="653" y="298"/>
                  </a:lnTo>
                  <a:lnTo>
                    <a:pt x="628" y="315"/>
                  </a:lnTo>
                  <a:lnTo>
                    <a:pt x="607" y="337"/>
                  </a:lnTo>
                  <a:lnTo>
                    <a:pt x="590" y="361"/>
                  </a:lnTo>
                  <a:lnTo>
                    <a:pt x="577" y="388"/>
                  </a:lnTo>
                  <a:lnTo>
                    <a:pt x="569" y="418"/>
                  </a:lnTo>
                  <a:lnTo>
                    <a:pt x="566" y="449"/>
                  </a:lnTo>
                  <a:lnTo>
                    <a:pt x="569" y="482"/>
                  </a:lnTo>
                  <a:lnTo>
                    <a:pt x="577" y="511"/>
                  </a:lnTo>
                  <a:lnTo>
                    <a:pt x="590" y="538"/>
                  </a:lnTo>
                  <a:lnTo>
                    <a:pt x="607" y="563"/>
                  </a:lnTo>
                  <a:lnTo>
                    <a:pt x="628" y="585"/>
                  </a:lnTo>
                  <a:lnTo>
                    <a:pt x="653" y="601"/>
                  </a:lnTo>
                  <a:lnTo>
                    <a:pt x="681" y="615"/>
                  </a:lnTo>
                  <a:lnTo>
                    <a:pt x="711" y="623"/>
                  </a:lnTo>
                  <a:lnTo>
                    <a:pt x="741" y="626"/>
                  </a:lnTo>
                  <a:lnTo>
                    <a:pt x="774" y="623"/>
                  </a:lnTo>
                  <a:lnTo>
                    <a:pt x="803" y="615"/>
                  </a:lnTo>
                  <a:lnTo>
                    <a:pt x="830" y="601"/>
                  </a:lnTo>
                  <a:lnTo>
                    <a:pt x="855" y="585"/>
                  </a:lnTo>
                  <a:lnTo>
                    <a:pt x="876" y="563"/>
                  </a:lnTo>
                  <a:lnTo>
                    <a:pt x="893" y="538"/>
                  </a:lnTo>
                  <a:lnTo>
                    <a:pt x="907" y="511"/>
                  </a:lnTo>
                  <a:lnTo>
                    <a:pt x="915" y="482"/>
                  </a:lnTo>
                  <a:lnTo>
                    <a:pt x="917" y="449"/>
                  </a:lnTo>
                  <a:lnTo>
                    <a:pt x="915" y="418"/>
                  </a:lnTo>
                  <a:lnTo>
                    <a:pt x="907" y="388"/>
                  </a:lnTo>
                  <a:lnTo>
                    <a:pt x="893" y="361"/>
                  </a:lnTo>
                  <a:lnTo>
                    <a:pt x="876" y="337"/>
                  </a:lnTo>
                  <a:lnTo>
                    <a:pt x="855" y="315"/>
                  </a:lnTo>
                  <a:lnTo>
                    <a:pt x="830" y="298"/>
                  </a:lnTo>
                  <a:lnTo>
                    <a:pt x="803" y="285"/>
                  </a:lnTo>
                  <a:lnTo>
                    <a:pt x="774" y="277"/>
                  </a:lnTo>
                  <a:lnTo>
                    <a:pt x="741" y="274"/>
                  </a:lnTo>
                  <a:close/>
                  <a:moveTo>
                    <a:pt x="289" y="219"/>
                  </a:moveTo>
                  <a:lnTo>
                    <a:pt x="289" y="617"/>
                  </a:lnTo>
                  <a:lnTo>
                    <a:pt x="320" y="617"/>
                  </a:lnTo>
                  <a:lnTo>
                    <a:pt x="320" y="247"/>
                  </a:lnTo>
                  <a:lnTo>
                    <a:pt x="402" y="247"/>
                  </a:lnTo>
                  <a:lnTo>
                    <a:pt x="420" y="250"/>
                  </a:lnTo>
                  <a:lnTo>
                    <a:pt x="437" y="256"/>
                  </a:lnTo>
                  <a:lnTo>
                    <a:pt x="452" y="267"/>
                  </a:lnTo>
                  <a:lnTo>
                    <a:pt x="464" y="282"/>
                  </a:lnTo>
                  <a:lnTo>
                    <a:pt x="471" y="301"/>
                  </a:lnTo>
                  <a:lnTo>
                    <a:pt x="473" y="319"/>
                  </a:lnTo>
                  <a:lnTo>
                    <a:pt x="472" y="332"/>
                  </a:lnTo>
                  <a:lnTo>
                    <a:pt x="469" y="345"/>
                  </a:lnTo>
                  <a:lnTo>
                    <a:pt x="463" y="359"/>
                  </a:lnTo>
                  <a:lnTo>
                    <a:pt x="454" y="371"/>
                  </a:lnTo>
                  <a:lnTo>
                    <a:pt x="445" y="381"/>
                  </a:lnTo>
                  <a:lnTo>
                    <a:pt x="433" y="390"/>
                  </a:lnTo>
                  <a:lnTo>
                    <a:pt x="418" y="395"/>
                  </a:lnTo>
                  <a:lnTo>
                    <a:pt x="402" y="397"/>
                  </a:lnTo>
                  <a:lnTo>
                    <a:pt x="322" y="397"/>
                  </a:lnTo>
                  <a:lnTo>
                    <a:pt x="475" y="617"/>
                  </a:lnTo>
                  <a:lnTo>
                    <a:pt x="513" y="617"/>
                  </a:lnTo>
                  <a:lnTo>
                    <a:pt x="379" y="428"/>
                  </a:lnTo>
                  <a:lnTo>
                    <a:pt x="402" y="428"/>
                  </a:lnTo>
                  <a:lnTo>
                    <a:pt x="420" y="426"/>
                  </a:lnTo>
                  <a:lnTo>
                    <a:pt x="438" y="421"/>
                  </a:lnTo>
                  <a:lnTo>
                    <a:pt x="454" y="411"/>
                  </a:lnTo>
                  <a:lnTo>
                    <a:pt x="469" y="399"/>
                  </a:lnTo>
                  <a:lnTo>
                    <a:pt x="483" y="381"/>
                  </a:lnTo>
                  <a:lnTo>
                    <a:pt x="494" y="362"/>
                  </a:lnTo>
                  <a:lnTo>
                    <a:pt x="500" y="340"/>
                  </a:lnTo>
                  <a:lnTo>
                    <a:pt x="502" y="319"/>
                  </a:lnTo>
                  <a:lnTo>
                    <a:pt x="501" y="300"/>
                  </a:lnTo>
                  <a:lnTo>
                    <a:pt x="495" y="280"/>
                  </a:lnTo>
                  <a:lnTo>
                    <a:pt x="485" y="262"/>
                  </a:lnTo>
                  <a:lnTo>
                    <a:pt x="473" y="246"/>
                  </a:lnTo>
                  <a:lnTo>
                    <a:pt x="457" y="233"/>
                  </a:lnTo>
                  <a:lnTo>
                    <a:pt x="441" y="225"/>
                  </a:lnTo>
                  <a:lnTo>
                    <a:pt x="422" y="220"/>
                  </a:lnTo>
                  <a:lnTo>
                    <a:pt x="402" y="219"/>
                  </a:lnTo>
                  <a:lnTo>
                    <a:pt x="289" y="219"/>
                  </a:lnTo>
                  <a:close/>
                  <a:moveTo>
                    <a:pt x="2075" y="191"/>
                  </a:moveTo>
                  <a:lnTo>
                    <a:pt x="2075" y="194"/>
                  </a:lnTo>
                  <a:lnTo>
                    <a:pt x="2073" y="203"/>
                  </a:lnTo>
                  <a:lnTo>
                    <a:pt x="2071" y="218"/>
                  </a:lnTo>
                  <a:lnTo>
                    <a:pt x="2066" y="237"/>
                  </a:lnTo>
                  <a:lnTo>
                    <a:pt x="2063" y="258"/>
                  </a:lnTo>
                  <a:lnTo>
                    <a:pt x="2058" y="284"/>
                  </a:lnTo>
                  <a:lnTo>
                    <a:pt x="2053" y="312"/>
                  </a:lnTo>
                  <a:lnTo>
                    <a:pt x="2048" y="342"/>
                  </a:lnTo>
                  <a:lnTo>
                    <a:pt x="2043" y="373"/>
                  </a:lnTo>
                  <a:lnTo>
                    <a:pt x="2037" y="405"/>
                  </a:lnTo>
                  <a:lnTo>
                    <a:pt x="2031" y="437"/>
                  </a:lnTo>
                  <a:lnTo>
                    <a:pt x="2026" y="468"/>
                  </a:lnTo>
                  <a:lnTo>
                    <a:pt x="2021" y="497"/>
                  </a:lnTo>
                  <a:lnTo>
                    <a:pt x="2016" y="525"/>
                  </a:lnTo>
                  <a:lnTo>
                    <a:pt x="2011" y="551"/>
                  </a:lnTo>
                  <a:lnTo>
                    <a:pt x="2008" y="572"/>
                  </a:lnTo>
                  <a:lnTo>
                    <a:pt x="2005" y="591"/>
                  </a:lnTo>
                  <a:lnTo>
                    <a:pt x="2001" y="605"/>
                  </a:lnTo>
                  <a:lnTo>
                    <a:pt x="2000" y="614"/>
                  </a:lnTo>
                  <a:lnTo>
                    <a:pt x="1999" y="617"/>
                  </a:lnTo>
                  <a:lnTo>
                    <a:pt x="2030" y="617"/>
                  </a:lnTo>
                  <a:lnTo>
                    <a:pt x="2088" y="290"/>
                  </a:lnTo>
                  <a:lnTo>
                    <a:pt x="2236" y="611"/>
                  </a:lnTo>
                  <a:lnTo>
                    <a:pt x="2384" y="290"/>
                  </a:lnTo>
                  <a:lnTo>
                    <a:pt x="2442" y="617"/>
                  </a:lnTo>
                  <a:lnTo>
                    <a:pt x="2472" y="617"/>
                  </a:lnTo>
                  <a:lnTo>
                    <a:pt x="2472" y="614"/>
                  </a:lnTo>
                  <a:lnTo>
                    <a:pt x="2470" y="605"/>
                  </a:lnTo>
                  <a:lnTo>
                    <a:pt x="2468" y="591"/>
                  </a:lnTo>
                  <a:lnTo>
                    <a:pt x="2465" y="572"/>
                  </a:lnTo>
                  <a:lnTo>
                    <a:pt x="2461" y="551"/>
                  </a:lnTo>
                  <a:lnTo>
                    <a:pt x="2457" y="525"/>
                  </a:lnTo>
                  <a:lnTo>
                    <a:pt x="2452" y="497"/>
                  </a:lnTo>
                  <a:lnTo>
                    <a:pt x="2447" y="468"/>
                  </a:lnTo>
                  <a:lnTo>
                    <a:pt x="2440" y="437"/>
                  </a:lnTo>
                  <a:lnTo>
                    <a:pt x="2435" y="405"/>
                  </a:lnTo>
                  <a:lnTo>
                    <a:pt x="2430" y="373"/>
                  </a:lnTo>
                  <a:lnTo>
                    <a:pt x="2424" y="342"/>
                  </a:lnTo>
                  <a:lnTo>
                    <a:pt x="2419" y="312"/>
                  </a:lnTo>
                  <a:lnTo>
                    <a:pt x="2413" y="284"/>
                  </a:lnTo>
                  <a:lnTo>
                    <a:pt x="2409" y="258"/>
                  </a:lnTo>
                  <a:lnTo>
                    <a:pt x="2405" y="237"/>
                  </a:lnTo>
                  <a:lnTo>
                    <a:pt x="2402" y="218"/>
                  </a:lnTo>
                  <a:lnTo>
                    <a:pt x="2399" y="203"/>
                  </a:lnTo>
                  <a:lnTo>
                    <a:pt x="2398" y="194"/>
                  </a:lnTo>
                  <a:lnTo>
                    <a:pt x="2397" y="191"/>
                  </a:lnTo>
                  <a:lnTo>
                    <a:pt x="2396" y="193"/>
                  </a:lnTo>
                  <a:lnTo>
                    <a:pt x="2393" y="201"/>
                  </a:lnTo>
                  <a:lnTo>
                    <a:pt x="2387" y="213"/>
                  </a:lnTo>
                  <a:lnTo>
                    <a:pt x="2379" y="228"/>
                  </a:lnTo>
                  <a:lnTo>
                    <a:pt x="2371" y="246"/>
                  </a:lnTo>
                  <a:lnTo>
                    <a:pt x="2362" y="267"/>
                  </a:lnTo>
                  <a:lnTo>
                    <a:pt x="2352" y="290"/>
                  </a:lnTo>
                  <a:lnTo>
                    <a:pt x="2340" y="314"/>
                  </a:lnTo>
                  <a:lnTo>
                    <a:pt x="2328" y="340"/>
                  </a:lnTo>
                  <a:lnTo>
                    <a:pt x="2316" y="366"/>
                  </a:lnTo>
                  <a:lnTo>
                    <a:pt x="2304" y="392"/>
                  </a:lnTo>
                  <a:lnTo>
                    <a:pt x="2293" y="416"/>
                  </a:lnTo>
                  <a:lnTo>
                    <a:pt x="2281" y="441"/>
                  </a:lnTo>
                  <a:lnTo>
                    <a:pt x="2271" y="464"/>
                  </a:lnTo>
                  <a:lnTo>
                    <a:pt x="2261" y="485"/>
                  </a:lnTo>
                  <a:lnTo>
                    <a:pt x="2252" y="502"/>
                  </a:lnTo>
                  <a:lnTo>
                    <a:pt x="2246" y="518"/>
                  </a:lnTo>
                  <a:lnTo>
                    <a:pt x="2241" y="529"/>
                  </a:lnTo>
                  <a:lnTo>
                    <a:pt x="2237" y="535"/>
                  </a:lnTo>
                  <a:lnTo>
                    <a:pt x="2236" y="538"/>
                  </a:lnTo>
                  <a:lnTo>
                    <a:pt x="2235" y="535"/>
                  </a:lnTo>
                  <a:lnTo>
                    <a:pt x="2232" y="529"/>
                  </a:lnTo>
                  <a:lnTo>
                    <a:pt x="2227" y="518"/>
                  </a:lnTo>
                  <a:lnTo>
                    <a:pt x="2219" y="502"/>
                  </a:lnTo>
                  <a:lnTo>
                    <a:pt x="2211" y="485"/>
                  </a:lnTo>
                  <a:lnTo>
                    <a:pt x="2202" y="464"/>
                  </a:lnTo>
                  <a:lnTo>
                    <a:pt x="2191" y="441"/>
                  </a:lnTo>
                  <a:lnTo>
                    <a:pt x="2180" y="416"/>
                  </a:lnTo>
                  <a:lnTo>
                    <a:pt x="2168" y="392"/>
                  </a:lnTo>
                  <a:lnTo>
                    <a:pt x="2156" y="366"/>
                  </a:lnTo>
                  <a:lnTo>
                    <a:pt x="2144" y="340"/>
                  </a:lnTo>
                  <a:lnTo>
                    <a:pt x="2133" y="314"/>
                  </a:lnTo>
                  <a:lnTo>
                    <a:pt x="2121" y="290"/>
                  </a:lnTo>
                  <a:lnTo>
                    <a:pt x="2111" y="267"/>
                  </a:lnTo>
                  <a:lnTo>
                    <a:pt x="2101" y="246"/>
                  </a:lnTo>
                  <a:lnTo>
                    <a:pt x="2092" y="228"/>
                  </a:lnTo>
                  <a:lnTo>
                    <a:pt x="2085" y="213"/>
                  </a:lnTo>
                  <a:lnTo>
                    <a:pt x="2080" y="201"/>
                  </a:lnTo>
                  <a:lnTo>
                    <a:pt x="2077" y="193"/>
                  </a:lnTo>
                  <a:lnTo>
                    <a:pt x="2075" y="191"/>
                  </a:lnTo>
                  <a:close/>
                  <a:moveTo>
                    <a:pt x="3120" y="176"/>
                  </a:moveTo>
                  <a:lnTo>
                    <a:pt x="3120" y="617"/>
                  </a:lnTo>
                  <a:lnTo>
                    <a:pt x="3150" y="617"/>
                  </a:lnTo>
                  <a:lnTo>
                    <a:pt x="3150" y="176"/>
                  </a:lnTo>
                  <a:lnTo>
                    <a:pt x="3120" y="176"/>
                  </a:lnTo>
                  <a:close/>
                  <a:moveTo>
                    <a:pt x="3075" y="176"/>
                  </a:moveTo>
                  <a:lnTo>
                    <a:pt x="3075" y="617"/>
                  </a:lnTo>
                  <a:lnTo>
                    <a:pt x="3105" y="617"/>
                  </a:lnTo>
                  <a:lnTo>
                    <a:pt x="3105" y="176"/>
                  </a:lnTo>
                  <a:lnTo>
                    <a:pt x="3075" y="176"/>
                  </a:lnTo>
                  <a:close/>
                  <a:moveTo>
                    <a:pt x="1738" y="176"/>
                  </a:moveTo>
                  <a:lnTo>
                    <a:pt x="1738" y="617"/>
                  </a:lnTo>
                  <a:lnTo>
                    <a:pt x="1768" y="617"/>
                  </a:lnTo>
                  <a:lnTo>
                    <a:pt x="1768" y="176"/>
                  </a:lnTo>
                  <a:lnTo>
                    <a:pt x="1738" y="176"/>
                  </a:lnTo>
                  <a:close/>
                  <a:moveTo>
                    <a:pt x="1694" y="176"/>
                  </a:moveTo>
                  <a:lnTo>
                    <a:pt x="1694" y="617"/>
                  </a:lnTo>
                  <a:lnTo>
                    <a:pt x="1724" y="617"/>
                  </a:lnTo>
                  <a:lnTo>
                    <a:pt x="1724" y="176"/>
                  </a:lnTo>
                  <a:lnTo>
                    <a:pt x="1694" y="176"/>
                  </a:lnTo>
                  <a:close/>
                  <a:moveTo>
                    <a:pt x="2081" y="176"/>
                  </a:moveTo>
                  <a:lnTo>
                    <a:pt x="2082" y="178"/>
                  </a:lnTo>
                  <a:lnTo>
                    <a:pt x="2086" y="186"/>
                  </a:lnTo>
                  <a:lnTo>
                    <a:pt x="2091" y="197"/>
                  </a:lnTo>
                  <a:lnTo>
                    <a:pt x="2099" y="213"/>
                  </a:lnTo>
                  <a:lnTo>
                    <a:pt x="2108" y="232"/>
                  </a:lnTo>
                  <a:lnTo>
                    <a:pt x="2117" y="254"/>
                  </a:lnTo>
                  <a:lnTo>
                    <a:pt x="2128" y="277"/>
                  </a:lnTo>
                  <a:lnTo>
                    <a:pt x="2140" y="303"/>
                  </a:lnTo>
                  <a:lnTo>
                    <a:pt x="2152" y="329"/>
                  </a:lnTo>
                  <a:lnTo>
                    <a:pt x="2165" y="354"/>
                  </a:lnTo>
                  <a:lnTo>
                    <a:pt x="2176" y="380"/>
                  </a:lnTo>
                  <a:lnTo>
                    <a:pt x="2188" y="405"/>
                  </a:lnTo>
                  <a:lnTo>
                    <a:pt x="2199" y="429"/>
                  </a:lnTo>
                  <a:lnTo>
                    <a:pt x="2209" y="451"/>
                  </a:lnTo>
                  <a:lnTo>
                    <a:pt x="2218" y="470"/>
                  </a:lnTo>
                  <a:lnTo>
                    <a:pt x="2226" y="486"/>
                  </a:lnTo>
                  <a:lnTo>
                    <a:pt x="2231" y="498"/>
                  </a:lnTo>
                  <a:lnTo>
                    <a:pt x="2235" y="505"/>
                  </a:lnTo>
                  <a:lnTo>
                    <a:pt x="2236" y="508"/>
                  </a:lnTo>
                  <a:lnTo>
                    <a:pt x="2238" y="505"/>
                  </a:lnTo>
                  <a:lnTo>
                    <a:pt x="2241" y="498"/>
                  </a:lnTo>
                  <a:lnTo>
                    <a:pt x="2247" y="486"/>
                  </a:lnTo>
                  <a:lnTo>
                    <a:pt x="2254" y="470"/>
                  </a:lnTo>
                  <a:lnTo>
                    <a:pt x="2263" y="451"/>
                  </a:lnTo>
                  <a:lnTo>
                    <a:pt x="2273" y="429"/>
                  </a:lnTo>
                  <a:lnTo>
                    <a:pt x="2284" y="405"/>
                  </a:lnTo>
                  <a:lnTo>
                    <a:pt x="2296" y="380"/>
                  </a:lnTo>
                  <a:lnTo>
                    <a:pt x="2308" y="354"/>
                  </a:lnTo>
                  <a:lnTo>
                    <a:pt x="2320" y="329"/>
                  </a:lnTo>
                  <a:lnTo>
                    <a:pt x="2332" y="303"/>
                  </a:lnTo>
                  <a:lnTo>
                    <a:pt x="2343" y="277"/>
                  </a:lnTo>
                  <a:lnTo>
                    <a:pt x="2355" y="254"/>
                  </a:lnTo>
                  <a:lnTo>
                    <a:pt x="2365" y="232"/>
                  </a:lnTo>
                  <a:lnTo>
                    <a:pt x="2373" y="213"/>
                  </a:lnTo>
                  <a:lnTo>
                    <a:pt x="2380" y="197"/>
                  </a:lnTo>
                  <a:lnTo>
                    <a:pt x="2387" y="186"/>
                  </a:lnTo>
                  <a:lnTo>
                    <a:pt x="2390" y="178"/>
                  </a:lnTo>
                  <a:lnTo>
                    <a:pt x="2391" y="176"/>
                  </a:lnTo>
                  <a:lnTo>
                    <a:pt x="2357" y="176"/>
                  </a:lnTo>
                  <a:lnTo>
                    <a:pt x="2236" y="438"/>
                  </a:lnTo>
                  <a:lnTo>
                    <a:pt x="2114" y="176"/>
                  </a:lnTo>
                  <a:lnTo>
                    <a:pt x="2081" y="176"/>
                  </a:lnTo>
                  <a:close/>
                  <a:moveTo>
                    <a:pt x="2405" y="176"/>
                  </a:moveTo>
                  <a:lnTo>
                    <a:pt x="2486" y="617"/>
                  </a:lnTo>
                  <a:lnTo>
                    <a:pt x="2516" y="617"/>
                  </a:lnTo>
                  <a:lnTo>
                    <a:pt x="2436" y="176"/>
                  </a:lnTo>
                  <a:lnTo>
                    <a:pt x="2405" y="176"/>
                  </a:lnTo>
                  <a:close/>
                  <a:moveTo>
                    <a:pt x="2034" y="176"/>
                  </a:moveTo>
                  <a:lnTo>
                    <a:pt x="1956" y="617"/>
                  </a:lnTo>
                  <a:lnTo>
                    <a:pt x="1987" y="617"/>
                  </a:lnTo>
                  <a:lnTo>
                    <a:pt x="2064" y="176"/>
                  </a:lnTo>
                  <a:lnTo>
                    <a:pt x="2034" y="176"/>
                  </a:lnTo>
                  <a:close/>
                  <a:moveTo>
                    <a:pt x="248" y="176"/>
                  </a:moveTo>
                  <a:lnTo>
                    <a:pt x="248" y="617"/>
                  </a:lnTo>
                  <a:lnTo>
                    <a:pt x="277" y="617"/>
                  </a:lnTo>
                  <a:lnTo>
                    <a:pt x="277" y="206"/>
                  </a:lnTo>
                  <a:lnTo>
                    <a:pt x="402" y="206"/>
                  </a:lnTo>
                  <a:lnTo>
                    <a:pt x="424" y="208"/>
                  </a:lnTo>
                  <a:lnTo>
                    <a:pt x="446" y="214"/>
                  </a:lnTo>
                  <a:lnTo>
                    <a:pt x="465" y="223"/>
                  </a:lnTo>
                  <a:lnTo>
                    <a:pt x="481" y="238"/>
                  </a:lnTo>
                  <a:lnTo>
                    <a:pt x="496" y="254"/>
                  </a:lnTo>
                  <a:lnTo>
                    <a:pt x="506" y="274"/>
                  </a:lnTo>
                  <a:lnTo>
                    <a:pt x="512" y="295"/>
                  </a:lnTo>
                  <a:lnTo>
                    <a:pt x="515" y="317"/>
                  </a:lnTo>
                  <a:lnTo>
                    <a:pt x="515" y="321"/>
                  </a:lnTo>
                  <a:lnTo>
                    <a:pt x="512" y="345"/>
                  </a:lnTo>
                  <a:lnTo>
                    <a:pt x="505" y="368"/>
                  </a:lnTo>
                  <a:lnTo>
                    <a:pt x="494" y="390"/>
                  </a:lnTo>
                  <a:lnTo>
                    <a:pt x="478" y="409"/>
                  </a:lnTo>
                  <a:lnTo>
                    <a:pt x="462" y="422"/>
                  </a:lnTo>
                  <a:lnTo>
                    <a:pt x="444" y="432"/>
                  </a:lnTo>
                  <a:lnTo>
                    <a:pt x="424" y="438"/>
                  </a:lnTo>
                  <a:lnTo>
                    <a:pt x="405" y="440"/>
                  </a:lnTo>
                  <a:lnTo>
                    <a:pt x="406" y="443"/>
                  </a:lnTo>
                  <a:lnTo>
                    <a:pt x="411" y="449"/>
                  </a:lnTo>
                  <a:lnTo>
                    <a:pt x="418" y="459"/>
                  </a:lnTo>
                  <a:lnTo>
                    <a:pt x="427" y="472"/>
                  </a:lnTo>
                  <a:lnTo>
                    <a:pt x="437" y="487"/>
                  </a:lnTo>
                  <a:lnTo>
                    <a:pt x="448" y="503"/>
                  </a:lnTo>
                  <a:lnTo>
                    <a:pt x="461" y="521"/>
                  </a:lnTo>
                  <a:lnTo>
                    <a:pt x="473" y="538"/>
                  </a:lnTo>
                  <a:lnTo>
                    <a:pt x="485" y="555"/>
                  </a:lnTo>
                  <a:lnTo>
                    <a:pt x="497" y="571"/>
                  </a:lnTo>
                  <a:lnTo>
                    <a:pt x="507" y="586"/>
                  </a:lnTo>
                  <a:lnTo>
                    <a:pt x="515" y="598"/>
                  </a:lnTo>
                  <a:lnTo>
                    <a:pt x="523" y="609"/>
                  </a:lnTo>
                  <a:lnTo>
                    <a:pt x="527" y="615"/>
                  </a:lnTo>
                  <a:lnTo>
                    <a:pt x="529" y="617"/>
                  </a:lnTo>
                  <a:lnTo>
                    <a:pt x="565" y="617"/>
                  </a:lnTo>
                  <a:lnTo>
                    <a:pt x="454" y="459"/>
                  </a:lnTo>
                  <a:lnTo>
                    <a:pt x="470" y="452"/>
                  </a:lnTo>
                  <a:lnTo>
                    <a:pt x="485" y="442"/>
                  </a:lnTo>
                  <a:lnTo>
                    <a:pt x="499" y="430"/>
                  </a:lnTo>
                  <a:lnTo>
                    <a:pt x="515" y="411"/>
                  </a:lnTo>
                  <a:lnTo>
                    <a:pt x="528" y="390"/>
                  </a:lnTo>
                  <a:lnTo>
                    <a:pt x="537" y="367"/>
                  </a:lnTo>
                  <a:lnTo>
                    <a:pt x="543" y="343"/>
                  </a:lnTo>
                  <a:lnTo>
                    <a:pt x="545" y="319"/>
                  </a:lnTo>
                  <a:lnTo>
                    <a:pt x="543" y="297"/>
                  </a:lnTo>
                  <a:lnTo>
                    <a:pt x="538" y="274"/>
                  </a:lnTo>
                  <a:lnTo>
                    <a:pt x="530" y="253"/>
                  </a:lnTo>
                  <a:lnTo>
                    <a:pt x="517" y="233"/>
                  </a:lnTo>
                  <a:lnTo>
                    <a:pt x="503" y="216"/>
                  </a:lnTo>
                  <a:lnTo>
                    <a:pt x="481" y="198"/>
                  </a:lnTo>
                  <a:lnTo>
                    <a:pt x="456" y="186"/>
                  </a:lnTo>
                  <a:lnTo>
                    <a:pt x="431" y="178"/>
                  </a:lnTo>
                  <a:lnTo>
                    <a:pt x="402" y="176"/>
                  </a:lnTo>
                  <a:lnTo>
                    <a:pt x="248" y="176"/>
                  </a:lnTo>
                  <a:close/>
                  <a:moveTo>
                    <a:pt x="2976" y="167"/>
                  </a:moveTo>
                  <a:lnTo>
                    <a:pt x="2963" y="169"/>
                  </a:lnTo>
                  <a:lnTo>
                    <a:pt x="2953" y="176"/>
                  </a:lnTo>
                  <a:lnTo>
                    <a:pt x="2944" y="184"/>
                  </a:lnTo>
                  <a:lnTo>
                    <a:pt x="2938" y="195"/>
                  </a:lnTo>
                  <a:lnTo>
                    <a:pt x="2936" y="208"/>
                  </a:lnTo>
                  <a:lnTo>
                    <a:pt x="2939" y="223"/>
                  </a:lnTo>
                  <a:lnTo>
                    <a:pt x="2947" y="236"/>
                  </a:lnTo>
                  <a:lnTo>
                    <a:pt x="2961" y="244"/>
                  </a:lnTo>
                  <a:lnTo>
                    <a:pt x="2976" y="247"/>
                  </a:lnTo>
                  <a:lnTo>
                    <a:pt x="2992" y="244"/>
                  </a:lnTo>
                  <a:lnTo>
                    <a:pt x="3004" y="236"/>
                  </a:lnTo>
                  <a:lnTo>
                    <a:pt x="3012" y="223"/>
                  </a:lnTo>
                  <a:lnTo>
                    <a:pt x="3016" y="208"/>
                  </a:lnTo>
                  <a:lnTo>
                    <a:pt x="3013" y="195"/>
                  </a:lnTo>
                  <a:lnTo>
                    <a:pt x="3008" y="184"/>
                  </a:lnTo>
                  <a:lnTo>
                    <a:pt x="2999" y="176"/>
                  </a:lnTo>
                  <a:lnTo>
                    <a:pt x="2989" y="169"/>
                  </a:lnTo>
                  <a:lnTo>
                    <a:pt x="2976" y="167"/>
                  </a:lnTo>
                  <a:close/>
                  <a:moveTo>
                    <a:pt x="0" y="0"/>
                  </a:moveTo>
                  <a:lnTo>
                    <a:pt x="3398" y="0"/>
                  </a:lnTo>
                  <a:lnTo>
                    <a:pt x="3398" y="884"/>
                  </a:lnTo>
                  <a:lnTo>
                    <a:pt x="0" y="88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46"/>
            <p:cNvSpPr>
              <a:spLocks/>
            </p:cNvSpPr>
            <p:nvPr/>
          </p:nvSpPr>
          <p:spPr bwMode="auto">
            <a:xfrm>
              <a:off x="2295525" y="4370388"/>
              <a:ext cx="25400" cy="26988"/>
            </a:xfrm>
            <a:custGeom>
              <a:avLst/>
              <a:gdLst>
                <a:gd name="T0" fmla="*/ 99 w 199"/>
                <a:gd name="T1" fmla="*/ 0 h 201"/>
                <a:gd name="T2" fmla="*/ 199 w 199"/>
                <a:gd name="T3" fmla="*/ 0 h 201"/>
                <a:gd name="T4" fmla="*/ 199 w 199"/>
                <a:gd name="T5" fmla="*/ 100 h 201"/>
                <a:gd name="T6" fmla="*/ 196 w 199"/>
                <a:gd name="T7" fmla="*/ 122 h 201"/>
                <a:gd name="T8" fmla="*/ 188 w 199"/>
                <a:gd name="T9" fmla="*/ 144 h 201"/>
                <a:gd name="T10" fmla="*/ 177 w 199"/>
                <a:gd name="T11" fmla="*/ 163 h 201"/>
                <a:gd name="T12" fmla="*/ 161 w 199"/>
                <a:gd name="T13" fmla="*/ 178 h 201"/>
                <a:gd name="T14" fmla="*/ 143 w 199"/>
                <a:gd name="T15" fmla="*/ 190 h 201"/>
                <a:gd name="T16" fmla="*/ 122 w 199"/>
                <a:gd name="T17" fmla="*/ 198 h 201"/>
                <a:gd name="T18" fmla="*/ 99 w 199"/>
                <a:gd name="T19" fmla="*/ 201 h 201"/>
                <a:gd name="T20" fmla="*/ 80 w 199"/>
                <a:gd name="T21" fmla="*/ 198 h 201"/>
                <a:gd name="T22" fmla="*/ 61 w 199"/>
                <a:gd name="T23" fmla="*/ 193 h 201"/>
                <a:gd name="T24" fmla="*/ 45 w 199"/>
                <a:gd name="T25" fmla="*/ 183 h 201"/>
                <a:gd name="T26" fmla="*/ 29 w 199"/>
                <a:gd name="T27" fmla="*/ 171 h 201"/>
                <a:gd name="T28" fmla="*/ 17 w 199"/>
                <a:gd name="T29" fmla="*/ 155 h 201"/>
                <a:gd name="T30" fmla="*/ 7 w 199"/>
                <a:gd name="T31" fmla="*/ 138 h 201"/>
                <a:gd name="T32" fmla="*/ 2 w 199"/>
                <a:gd name="T33" fmla="*/ 119 h 201"/>
                <a:gd name="T34" fmla="*/ 0 w 199"/>
                <a:gd name="T35" fmla="*/ 100 h 201"/>
                <a:gd name="T36" fmla="*/ 2 w 199"/>
                <a:gd name="T37" fmla="*/ 80 h 201"/>
                <a:gd name="T38" fmla="*/ 7 w 199"/>
                <a:gd name="T39" fmla="*/ 61 h 201"/>
                <a:gd name="T40" fmla="*/ 17 w 199"/>
                <a:gd name="T41" fmla="*/ 45 h 201"/>
                <a:gd name="T42" fmla="*/ 29 w 199"/>
                <a:gd name="T43" fmla="*/ 29 h 201"/>
                <a:gd name="T44" fmla="*/ 45 w 199"/>
                <a:gd name="T45" fmla="*/ 17 h 201"/>
                <a:gd name="T46" fmla="*/ 61 w 199"/>
                <a:gd name="T47" fmla="*/ 8 h 201"/>
                <a:gd name="T48" fmla="*/ 80 w 199"/>
                <a:gd name="T49" fmla="*/ 2 h 201"/>
                <a:gd name="T50" fmla="*/ 99 w 199"/>
                <a:gd name="T5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9" h="201">
                  <a:moveTo>
                    <a:pt x="99" y="0"/>
                  </a:moveTo>
                  <a:lnTo>
                    <a:pt x="199" y="0"/>
                  </a:lnTo>
                  <a:lnTo>
                    <a:pt x="199" y="100"/>
                  </a:lnTo>
                  <a:lnTo>
                    <a:pt x="196" y="122"/>
                  </a:lnTo>
                  <a:lnTo>
                    <a:pt x="188" y="144"/>
                  </a:lnTo>
                  <a:lnTo>
                    <a:pt x="177" y="163"/>
                  </a:lnTo>
                  <a:lnTo>
                    <a:pt x="161" y="178"/>
                  </a:lnTo>
                  <a:lnTo>
                    <a:pt x="143" y="190"/>
                  </a:lnTo>
                  <a:lnTo>
                    <a:pt x="122" y="198"/>
                  </a:lnTo>
                  <a:lnTo>
                    <a:pt x="99" y="201"/>
                  </a:lnTo>
                  <a:lnTo>
                    <a:pt x="80" y="198"/>
                  </a:lnTo>
                  <a:lnTo>
                    <a:pt x="61" y="193"/>
                  </a:lnTo>
                  <a:lnTo>
                    <a:pt x="45" y="183"/>
                  </a:lnTo>
                  <a:lnTo>
                    <a:pt x="29" y="171"/>
                  </a:lnTo>
                  <a:lnTo>
                    <a:pt x="17" y="155"/>
                  </a:lnTo>
                  <a:lnTo>
                    <a:pt x="7" y="138"/>
                  </a:lnTo>
                  <a:lnTo>
                    <a:pt x="2" y="119"/>
                  </a:lnTo>
                  <a:lnTo>
                    <a:pt x="0" y="100"/>
                  </a:lnTo>
                  <a:lnTo>
                    <a:pt x="2" y="80"/>
                  </a:lnTo>
                  <a:lnTo>
                    <a:pt x="7" y="61"/>
                  </a:lnTo>
                  <a:lnTo>
                    <a:pt x="17" y="45"/>
                  </a:lnTo>
                  <a:lnTo>
                    <a:pt x="29" y="29"/>
                  </a:lnTo>
                  <a:lnTo>
                    <a:pt x="45" y="17"/>
                  </a:lnTo>
                  <a:lnTo>
                    <a:pt x="61" y="8"/>
                  </a:lnTo>
                  <a:lnTo>
                    <a:pt x="80" y="2"/>
                  </a:lnTo>
                  <a:lnTo>
                    <a:pt x="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47"/>
            <p:cNvSpPr>
              <a:spLocks noEditPoints="1"/>
            </p:cNvSpPr>
            <p:nvPr/>
          </p:nvSpPr>
          <p:spPr bwMode="auto">
            <a:xfrm>
              <a:off x="2284413" y="4211638"/>
              <a:ext cx="109538" cy="98425"/>
            </a:xfrm>
            <a:custGeom>
              <a:avLst/>
              <a:gdLst>
                <a:gd name="T0" fmla="*/ 129 w 836"/>
                <a:gd name="T1" fmla="*/ 686 h 744"/>
                <a:gd name="T2" fmla="*/ 145 w 836"/>
                <a:gd name="T3" fmla="*/ 662 h 744"/>
                <a:gd name="T4" fmla="*/ 520 w 836"/>
                <a:gd name="T5" fmla="*/ 642 h 744"/>
                <a:gd name="T6" fmla="*/ 237 w 836"/>
                <a:gd name="T7" fmla="*/ 650 h 744"/>
                <a:gd name="T8" fmla="*/ 381 w 836"/>
                <a:gd name="T9" fmla="*/ 579 h 744"/>
                <a:gd name="T10" fmla="*/ 560 w 836"/>
                <a:gd name="T11" fmla="*/ 552 h 744"/>
                <a:gd name="T12" fmla="*/ 698 w 836"/>
                <a:gd name="T13" fmla="*/ 563 h 744"/>
                <a:gd name="T14" fmla="*/ 721 w 836"/>
                <a:gd name="T15" fmla="*/ 493 h 744"/>
                <a:gd name="T16" fmla="*/ 130 w 836"/>
                <a:gd name="T17" fmla="*/ 499 h 744"/>
                <a:gd name="T18" fmla="*/ 435 w 836"/>
                <a:gd name="T19" fmla="*/ 489 h 744"/>
                <a:gd name="T20" fmla="*/ 47 w 836"/>
                <a:gd name="T21" fmla="*/ 448 h 744"/>
                <a:gd name="T22" fmla="*/ 789 w 836"/>
                <a:gd name="T23" fmla="*/ 447 h 744"/>
                <a:gd name="T24" fmla="*/ 403 w 836"/>
                <a:gd name="T25" fmla="*/ 386 h 744"/>
                <a:gd name="T26" fmla="*/ 557 w 836"/>
                <a:gd name="T27" fmla="*/ 444 h 744"/>
                <a:gd name="T28" fmla="*/ 557 w 836"/>
                <a:gd name="T29" fmla="*/ 491 h 744"/>
                <a:gd name="T30" fmla="*/ 644 w 836"/>
                <a:gd name="T31" fmla="*/ 477 h 744"/>
                <a:gd name="T32" fmla="*/ 611 w 836"/>
                <a:gd name="T33" fmla="*/ 370 h 744"/>
                <a:gd name="T34" fmla="*/ 233 w 836"/>
                <a:gd name="T35" fmla="*/ 458 h 744"/>
                <a:gd name="T36" fmla="*/ 221 w 836"/>
                <a:gd name="T37" fmla="*/ 485 h 744"/>
                <a:gd name="T38" fmla="*/ 314 w 836"/>
                <a:gd name="T39" fmla="*/ 490 h 744"/>
                <a:gd name="T40" fmla="*/ 272 w 836"/>
                <a:gd name="T41" fmla="*/ 384 h 744"/>
                <a:gd name="T42" fmla="*/ 788 w 836"/>
                <a:gd name="T43" fmla="*/ 378 h 744"/>
                <a:gd name="T44" fmla="*/ 13 w 836"/>
                <a:gd name="T45" fmla="*/ 378 h 744"/>
                <a:gd name="T46" fmla="*/ 403 w 836"/>
                <a:gd name="T47" fmla="*/ 324 h 744"/>
                <a:gd name="T48" fmla="*/ 793 w 836"/>
                <a:gd name="T49" fmla="*/ 277 h 744"/>
                <a:gd name="T50" fmla="*/ 35 w 836"/>
                <a:gd name="T51" fmla="*/ 271 h 744"/>
                <a:gd name="T52" fmla="*/ 631 w 836"/>
                <a:gd name="T53" fmla="*/ 234 h 744"/>
                <a:gd name="T54" fmla="*/ 621 w 836"/>
                <a:gd name="T55" fmla="*/ 306 h 744"/>
                <a:gd name="T56" fmla="*/ 722 w 836"/>
                <a:gd name="T57" fmla="*/ 271 h 744"/>
                <a:gd name="T58" fmla="*/ 103 w 836"/>
                <a:gd name="T59" fmla="*/ 345 h 744"/>
                <a:gd name="T60" fmla="*/ 301 w 836"/>
                <a:gd name="T61" fmla="*/ 296 h 744"/>
                <a:gd name="T62" fmla="*/ 433 w 836"/>
                <a:gd name="T63" fmla="*/ 251 h 744"/>
                <a:gd name="T64" fmla="*/ 793 w 836"/>
                <a:gd name="T65" fmla="*/ 255 h 744"/>
                <a:gd name="T66" fmla="*/ 42 w 836"/>
                <a:gd name="T67" fmla="*/ 255 h 744"/>
                <a:gd name="T68" fmla="*/ 757 w 836"/>
                <a:gd name="T69" fmla="*/ 234 h 744"/>
                <a:gd name="T70" fmla="*/ 710 w 836"/>
                <a:gd name="T71" fmla="*/ 459 h 744"/>
                <a:gd name="T72" fmla="*/ 670 w 836"/>
                <a:gd name="T73" fmla="*/ 533 h 744"/>
                <a:gd name="T74" fmla="*/ 525 w 836"/>
                <a:gd name="T75" fmla="*/ 554 h 744"/>
                <a:gd name="T76" fmla="*/ 472 w 836"/>
                <a:gd name="T77" fmla="*/ 449 h 744"/>
                <a:gd name="T78" fmla="*/ 393 w 836"/>
                <a:gd name="T79" fmla="*/ 458 h 744"/>
                <a:gd name="T80" fmla="*/ 379 w 836"/>
                <a:gd name="T81" fmla="*/ 553 h 744"/>
                <a:gd name="T82" fmla="*/ 142 w 836"/>
                <a:gd name="T83" fmla="*/ 534 h 744"/>
                <a:gd name="T84" fmla="*/ 134 w 836"/>
                <a:gd name="T85" fmla="*/ 483 h 744"/>
                <a:gd name="T86" fmla="*/ 59 w 836"/>
                <a:gd name="T87" fmla="*/ 291 h 744"/>
                <a:gd name="T88" fmla="*/ 328 w 836"/>
                <a:gd name="T89" fmla="*/ 234 h 744"/>
                <a:gd name="T90" fmla="*/ 517 w 836"/>
                <a:gd name="T91" fmla="*/ 177 h 744"/>
                <a:gd name="T92" fmla="*/ 339 w 836"/>
                <a:gd name="T93" fmla="*/ 177 h 744"/>
                <a:gd name="T94" fmla="*/ 475 w 836"/>
                <a:gd name="T95" fmla="*/ 172 h 744"/>
                <a:gd name="T96" fmla="*/ 771 w 836"/>
                <a:gd name="T97" fmla="*/ 200 h 744"/>
                <a:gd name="T98" fmla="*/ 103 w 836"/>
                <a:gd name="T99" fmla="*/ 199 h 744"/>
                <a:gd name="T100" fmla="*/ 289 w 836"/>
                <a:gd name="T101" fmla="*/ 193 h 744"/>
                <a:gd name="T102" fmla="*/ 584 w 836"/>
                <a:gd name="T103" fmla="*/ 193 h 744"/>
                <a:gd name="T104" fmla="*/ 161 w 836"/>
                <a:gd name="T105" fmla="*/ 171 h 744"/>
                <a:gd name="T106" fmla="*/ 645 w 836"/>
                <a:gd name="T107" fmla="*/ 172 h 744"/>
                <a:gd name="T108" fmla="*/ 227 w 836"/>
                <a:gd name="T109" fmla="*/ 172 h 744"/>
                <a:gd name="T110" fmla="*/ 711 w 836"/>
                <a:gd name="T111" fmla="*/ 171 h 744"/>
                <a:gd name="T112" fmla="*/ 430 w 836"/>
                <a:gd name="T113" fmla="*/ 105 h 744"/>
                <a:gd name="T114" fmla="*/ 438 w 836"/>
                <a:gd name="T115" fmla="*/ 32 h 744"/>
                <a:gd name="T116" fmla="*/ 435 w 836"/>
                <a:gd name="T117" fmla="*/ 75 h 744"/>
                <a:gd name="T118" fmla="*/ 373 w 836"/>
                <a:gd name="T119" fmla="*/ 79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6" h="744">
                  <a:moveTo>
                    <a:pt x="154" y="676"/>
                  </a:moveTo>
                  <a:lnTo>
                    <a:pt x="681" y="676"/>
                  </a:lnTo>
                  <a:lnTo>
                    <a:pt x="696" y="679"/>
                  </a:lnTo>
                  <a:lnTo>
                    <a:pt x="707" y="686"/>
                  </a:lnTo>
                  <a:lnTo>
                    <a:pt x="715" y="697"/>
                  </a:lnTo>
                  <a:lnTo>
                    <a:pt x="718" y="709"/>
                  </a:lnTo>
                  <a:lnTo>
                    <a:pt x="715" y="723"/>
                  </a:lnTo>
                  <a:lnTo>
                    <a:pt x="707" y="734"/>
                  </a:lnTo>
                  <a:lnTo>
                    <a:pt x="696" y="741"/>
                  </a:lnTo>
                  <a:lnTo>
                    <a:pt x="681" y="744"/>
                  </a:lnTo>
                  <a:lnTo>
                    <a:pt x="154" y="744"/>
                  </a:lnTo>
                  <a:lnTo>
                    <a:pt x="140" y="741"/>
                  </a:lnTo>
                  <a:lnTo>
                    <a:pt x="129" y="734"/>
                  </a:lnTo>
                  <a:lnTo>
                    <a:pt x="121" y="723"/>
                  </a:lnTo>
                  <a:lnTo>
                    <a:pt x="117" y="709"/>
                  </a:lnTo>
                  <a:lnTo>
                    <a:pt x="121" y="697"/>
                  </a:lnTo>
                  <a:lnTo>
                    <a:pt x="129" y="686"/>
                  </a:lnTo>
                  <a:lnTo>
                    <a:pt x="140" y="679"/>
                  </a:lnTo>
                  <a:lnTo>
                    <a:pt x="154" y="676"/>
                  </a:lnTo>
                  <a:close/>
                  <a:moveTo>
                    <a:pt x="645" y="624"/>
                  </a:moveTo>
                  <a:lnTo>
                    <a:pt x="694" y="624"/>
                  </a:lnTo>
                  <a:lnTo>
                    <a:pt x="709" y="642"/>
                  </a:lnTo>
                  <a:lnTo>
                    <a:pt x="694" y="662"/>
                  </a:lnTo>
                  <a:lnTo>
                    <a:pt x="645" y="662"/>
                  </a:lnTo>
                  <a:lnTo>
                    <a:pt x="645" y="624"/>
                  </a:lnTo>
                  <a:close/>
                  <a:moveTo>
                    <a:pt x="366" y="624"/>
                  </a:moveTo>
                  <a:lnTo>
                    <a:pt x="469" y="624"/>
                  </a:lnTo>
                  <a:lnTo>
                    <a:pt x="469" y="662"/>
                  </a:lnTo>
                  <a:lnTo>
                    <a:pt x="366" y="662"/>
                  </a:lnTo>
                  <a:lnTo>
                    <a:pt x="366" y="624"/>
                  </a:lnTo>
                  <a:close/>
                  <a:moveTo>
                    <a:pt x="145" y="624"/>
                  </a:moveTo>
                  <a:lnTo>
                    <a:pt x="192" y="624"/>
                  </a:lnTo>
                  <a:lnTo>
                    <a:pt x="192" y="662"/>
                  </a:lnTo>
                  <a:lnTo>
                    <a:pt x="145" y="662"/>
                  </a:lnTo>
                  <a:lnTo>
                    <a:pt x="128" y="642"/>
                  </a:lnTo>
                  <a:lnTo>
                    <a:pt x="145" y="624"/>
                  </a:lnTo>
                  <a:close/>
                  <a:moveTo>
                    <a:pt x="561" y="622"/>
                  </a:moveTo>
                  <a:lnTo>
                    <a:pt x="577" y="623"/>
                  </a:lnTo>
                  <a:lnTo>
                    <a:pt x="590" y="629"/>
                  </a:lnTo>
                  <a:lnTo>
                    <a:pt x="599" y="635"/>
                  </a:lnTo>
                  <a:lnTo>
                    <a:pt x="602" y="642"/>
                  </a:lnTo>
                  <a:lnTo>
                    <a:pt x="600" y="649"/>
                  </a:lnTo>
                  <a:lnTo>
                    <a:pt x="594" y="655"/>
                  </a:lnTo>
                  <a:lnTo>
                    <a:pt x="585" y="660"/>
                  </a:lnTo>
                  <a:lnTo>
                    <a:pt x="574" y="663"/>
                  </a:lnTo>
                  <a:lnTo>
                    <a:pt x="561" y="664"/>
                  </a:lnTo>
                  <a:lnTo>
                    <a:pt x="548" y="663"/>
                  </a:lnTo>
                  <a:lnTo>
                    <a:pt x="537" y="660"/>
                  </a:lnTo>
                  <a:lnTo>
                    <a:pt x="527" y="655"/>
                  </a:lnTo>
                  <a:lnTo>
                    <a:pt x="522" y="649"/>
                  </a:lnTo>
                  <a:lnTo>
                    <a:pt x="520" y="642"/>
                  </a:lnTo>
                  <a:lnTo>
                    <a:pt x="523" y="635"/>
                  </a:lnTo>
                  <a:lnTo>
                    <a:pt x="531" y="629"/>
                  </a:lnTo>
                  <a:lnTo>
                    <a:pt x="545" y="623"/>
                  </a:lnTo>
                  <a:lnTo>
                    <a:pt x="561" y="622"/>
                  </a:lnTo>
                  <a:close/>
                  <a:moveTo>
                    <a:pt x="275" y="622"/>
                  </a:moveTo>
                  <a:lnTo>
                    <a:pt x="292" y="623"/>
                  </a:lnTo>
                  <a:lnTo>
                    <a:pt x="304" y="629"/>
                  </a:lnTo>
                  <a:lnTo>
                    <a:pt x="314" y="635"/>
                  </a:lnTo>
                  <a:lnTo>
                    <a:pt x="316" y="642"/>
                  </a:lnTo>
                  <a:lnTo>
                    <a:pt x="315" y="649"/>
                  </a:lnTo>
                  <a:lnTo>
                    <a:pt x="308" y="655"/>
                  </a:lnTo>
                  <a:lnTo>
                    <a:pt x="300" y="660"/>
                  </a:lnTo>
                  <a:lnTo>
                    <a:pt x="289" y="663"/>
                  </a:lnTo>
                  <a:lnTo>
                    <a:pt x="275" y="664"/>
                  </a:lnTo>
                  <a:lnTo>
                    <a:pt x="259" y="662"/>
                  </a:lnTo>
                  <a:lnTo>
                    <a:pt x="246" y="657"/>
                  </a:lnTo>
                  <a:lnTo>
                    <a:pt x="237" y="650"/>
                  </a:lnTo>
                  <a:lnTo>
                    <a:pt x="234" y="642"/>
                  </a:lnTo>
                  <a:lnTo>
                    <a:pt x="237" y="635"/>
                  </a:lnTo>
                  <a:lnTo>
                    <a:pt x="246" y="629"/>
                  </a:lnTo>
                  <a:lnTo>
                    <a:pt x="259" y="623"/>
                  </a:lnTo>
                  <a:lnTo>
                    <a:pt x="275" y="622"/>
                  </a:lnTo>
                  <a:close/>
                  <a:moveTo>
                    <a:pt x="262" y="537"/>
                  </a:moveTo>
                  <a:lnTo>
                    <a:pt x="263" y="537"/>
                  </a:lnTo>
                  <a:lnTo>
                    <a:pt x="265" y="538"/>
                  </a:lnTo>
                  <a:lnTo>
                    <a:pt x="266" y="540"/>
                  </a:lnTo>
                  <a:lnTo>
                    <a:pt x="276" y="552"/>
                  </a:lnTo>
                  <a:lnTo>
                    <a:pt x="287" y="562"/>
                  </a:lnTo>
                  <a:lnTo>
                    <a:pt x="298" y="572"/>
                  </a:lnTo>
                  <a:lnTo>
                    <a:pt x="311" y="579"/>
                  </a:lnTo>
                  <a:lnTo>
                    <a:pt x="328" y="583"/>
                  </a:lnTo>
                  <a:lnTo>
                    <a:pt x="349" y="584"/>
                  </a:lnTo>
                  <a:lnTo>
                    <a:pt x="366" y="583"/>
                  </a:lnTo>
                  <a:lnTo>
                    <a:pt x="381" y="579"/>
                  </a:lnTo>
                  <a:lnTo>
                    <a:pt x="393" y="573"/>
                  </a:lnTo>
                  <a:lnTo>
                    <a:pt x="402" y="566"/>
                  </a:lnTo>
                  <a:lnTo>
                    <a:pt x="410" y="558"/>
                  </a:lnTo>
                  <a:lnTo>
                    <a:pt x="415" y="552"/>
                  </a:lnTo>
                  <a:lnTo>
                    <a:pt x="418" y="548"/>
                  </a:lnTo>
                  <a:lnTo>
                    <a:pt x="422" y="552"/>
                  </a:lnTo>
                  <a:lnTo>
                    <a:pt x="427" y="558"/>
                  </a:lnTo>
                  <a:lnTo>
                    <a:pt x="434" y="566"/>
                  </a:lnTo>
                  <a:lnTo>
                    <a:pt x="444" y="573"/>
                  </a:lnTo>
                  <a:lnTo>
                    <a:pt x="455" y="579"/>
                  </a:lnTo>
                  <a:lnTo>
                    <a:pt x="471" y="583"/>
                  </a:lnTo>
                  <a:lnTo>
                    <a:pt x="488" y="584"/>
                  </a:lnTo>
                  <a:lnTo>
                    <a:pt x="509" y="583"/>
                  </a:lnTo>
                  <a:lnTo>
                    <a:pt x="525" y="579"/>
                  </a:lnTo>
                  <a:lnTo>
                    <a:pt x="539" y="572"/>
                  </a:lnTo>
                  <a:lnTo>
                    <a:pt x="550" y="562"/>
                  </a:lnTo>
                  <a:lnTo>
                    <a:pt x="560" y="552"/>
                  </a:lnTo>
                  <a:lnTo>
                    <a:pt x="570" y="540"/>
                  </a:lnTo>
                  <a:lnTo>
                    <a:pt x="572" y="538"/>
                  </a:lnTo>
                  <a:lnTo>
                    <a:pt x="573" y="537"/>
                  </a:lnTo>
                  <a:lnTo>
                    <a:pt x="574" y="537"/>
                  </a:lnTo>
                  <a:lnTo>
                    <a:pt x="576" y="538"/>
                  </a:lnTo>
                  <a:lnTo>
                    <a:pt x="578" y="540"/>
                  </a:lnTo>
                  <a:lnTo>
                    <a:pt x="586" y="551"/>
                  </a:lnTo>
                  <a:lnTo>
                    <a:pt x="599" y="562"/>
                  </a:lnTo>
                  <a:lnTo>
                    <a:pt x="614" y="572"/>
                  </a:lnTo>
                  <a:lnTo>
                    <a:pt x="631" y="578"/>
                  </a:lnTo>
                  <a:lnTo>
                    <a:pt x="649" y="581"/>
                  </a:lnTo>
                  <a:lnTo>
                    <a:pt x="664" y="580"/>
                  </a:lnTo>
                  <a:lnTo>
                    <a:pt x="676" y="577"/>
                  </a:lnTo>
                  <a:lnTo>
                    <a:pt x="685" y="573"/>
                  </a:lnTo>
                  <a:lnTo>
                    <a:pt x="693" y="568"/>
                  </a:lnTo>
                  <a:lnTo>
                    <a:pt x="697" y="564"/>
                  </a:lnTo>
                  <a:lnTo>
                    <a:pt x="698" y="563"/>
                  </a:lnTo>
                  <a:lnTo>
                    <a:pt x="693" y="610"/>
                  </a:lnTo>
                  <a:lnTo>
                    <a:pt x="144" y="610"/>
                  </a:lnTo>
                  <a:lnTo>
                    <a:pt x="138" y="563"/>
                  </a:lnTo>
                  <a:lnTo>
                    <a:pt x="140" y="564"/>
                  </a:lnTo>
                  <a:lnTo>
                    <a:pt x="144" y="568"/>
                  </a:lnTo>
                  <a:lnTo>
                    <a:pt x="151" y="573"/>
                  </a:lnTo>
                  <a:lnTo>
                    <a:pt x="161" y="577"/>
                  </a:lnTo>
                  <a:lnTo>
                    <a:pt x="173" y="580"/>
                  </a:lnTo>
                  <a:lnTo>
                    <a:pt x="187" y="581"/>
                  </a:lnTo>
                  <a:lnTo>
                    <a:pt x="205" y="578"/>
                  </a:lnTo>
                  <a:lnTo>
                    <a:pt x="223" y="572"/>
                  </a:lnTo>
                  <a:lnTo>
                    <a:pt x="237" y="562"/>
                  </a:lnTo>
                  <a:lnTo>
                    <a:pt x="250" y="551"/>
                  </a:lnTo>
                  <a:lnTo>
                    <a:pt x="259" y="540"/>
                  </a:lnTo>
                  <a:lnTo>
                    <a:pt x="261" y="538"/>
                  </a:lnTo>
                  <a:lnTo>
                    <a:pt x="262" y="537"/>
                  </a:lnTo>
                  <a:close/>
                  <a:moveTo>
                    <a:pt x="721" y="493"/>
                  </a:moveTo>
                  <a:lnTo>
                    <a:pt x="725" y="496"/>
                  </a:lnTo>
                  <a:lnTo>
                    <a:pt x="728" y="502"/>
                  </a:lnTo>
                  <a:lnTo>
                    <a:pt x="728" y="510"/>
                  </a:lnTo>
                  <a:lnTo>
                    <a:pt x="726" y="518"/>
                  </a:lnTo>
                  <a:lnTo>
                    <a:pt x="720" y="528"/>
                  </a:lnTo>
                  <a:lnTo>
                    <a:pt x="713" y="533"/>
                  </a:lnTo>
                  <a:lnTo>
                    <a:pt x="706" y="534"/>
                  </a:lnTo>
                  <a:lnTo>
                    <a:pt x="702" y="531"/>
                  </a:lnTo>
                  <a:lnTo>
                    <a:pt x="700" y="525"/>
                  </a:lnTo>
                  <a:lnTo>
                    <a:pt x="700" y="518"/>
                  </a:lnTo>
                  <a:lnTo>
                    <a:pt x="702" y="509"/>
                  </a:lnTo>
                  <a:lnTo>
                    <a:pt x="707" y="499"/>
                  </a:lnTo>
                  <a:lnTo>
                    <a:pt x="713" y="494"/>
                  </a:lnTo>
                  <a:lnTo>
                    <a:pt x="721" y="493"/>
                  </a:lnTo>
                  <a:close/>
                  <a:moveTo>
                    <a:pt x="115" y="493"/>
                  </a:moveTo>
                  <a:lnTo>
                    <a:pt x="122" y="494"/>
                  </a:lnTo>
                  <a:lnTo>
                    <a:pt x="130" y="499"/>
                  </a:lnTo>
                  <a:lnTo>
                    <a:pt x="135" y="509"/>
                  </a:lnTo>
                  <a:lnTo>
                    <a:pt x="136" y="518"/>
                  </a:lnTo>
                  <a:lnTo>
                    <a:pt x="136" y="525"/>
                  </a:lnTo>
                  <a:lnTo>
                    <a:pt x="134" y="531"/>
                  </a:lnTo>
                  <a:lnTo>
                    <a:pt x="131" y="534"/>
                  </a:lnTo>
                  <a:lnTo>
                    <a:pt x="122" y="533"/>
                  </a:lnTo>
                  <a:lnTo>
                    <a:pt x="116" y="528"/>
                  </a:lnTo>
                  <a:lnTo>
                    <a:pt x="111" y="518"/>
                  </a:lnTo>
                  <a:lnTo>
                    <a:pt x="109" y="510"/>
                  </a:lnTo>
                  <a:lnTo>
                    <a:pt x="109" y="502"/>
                  </a:lnTo>
                  <a:lnTo>
                    <a:pt x="111" y="496"/>
                  </a:lnTo>
                  <a:lnTo>
                    <a:pt x="115" y="493"/>
                  </a:lnTo>
                  <a:close/>
                  <a:moveTo>
                    <a:pt x="418" y="460"/>
                  </a:moveTo>
                  <a:lnTo>
                    <a:pt x="428" y="463"/>
                  </a:lnTo>
                  <a:lnTo>
                    <a:pt x="435" y="469"/>
                  </a:lnTo>
                  <a:lnTo>
                    <a:pt x="437" y="480"/>
                  </a:lnTo>
                  <a:lnTo>
                    <a:pt x="435" y="489"/>
                  </a:lnTo>
                  <a:lnTo>
                    <a:pt x="428" y="496"/>
                  </a:lnTo>
                  <a:lnTo>
                    <a:pt x="418" y="499"/>
                  </a:lnTo>
                  <a:lnTo>
                    <a:pt x="409" y="496"/>
                  </a:lnTo>
                  <a:lnTo>
                    <a:pt x="401" y="489"/>
                  </a:lnTo>
                  <a:lnTo>
                    <a:pt x="398" y="480"/>
                  </a:lnTo>
                  <a:lnTo>
                    <a:pt x="401" y="469"/>
                  </a:lnTo>
                  <a:lnTo>
                    <a:pt x="409" y="463"/>
                  </a:lnTo>
                  <a:lnTo>
                    <a:pt x="418" y="460"/>
                  </a:lnTo>
                  <a:close/>
                  <a:moveTo>
                    <a:pt x="47" y="397"/>
                  </a:moveTo>
                  <a:lnTo>
                    <a:pt x="57" y="399"/>
                  </a:lnTo>
                  <a:lnTo>
                    <a:pt x="65" y="404"/>
                  </a:lnTo>
                  <a:lnTo>
                    <a:pt x="71" y="413"/>
                  </a:lnTo>
                  <a:lnTo>
                    <a:pt x="73" y="422"/>
                  </a:lnTo>
                  <a:lnTo>
                    <a:pt x="71" y="432"/>
                  </a:lnTo>
                  <a:lnTo>
                    <a:pt x="65" y="440"/>
                  </a:lnTo>
                  <a:lnTo>
                    <a:pt x="57" y="446"/>
                  </a:lnTo>
                  <a:lnTo>
                    <a:pt x="47" y="448"/>
                  </a:lnTo>
                  <a:lnTo>
                    <a:pt x="37" y="446"/>
                  </a:lnTo>
                  <a:lnTo>
                    <a:pt x="28" y="440"/>
                  </a:lnTo>
                  <a:lnTo>
                    <a:pt x="23" y="432"/>
                  </a:lnTo>
                  <a:lnTo>
                    <a:pt x="22" y="422"/>
                  </a:lnTo>
                  <a:lnTo>
                    <a:pt x="23" y="413"/>
                  </a:lnTo>
                  <a:lnTo>
                    <a:pt x="28" y="404"/>
                  </a:lnTo>
                  <a:lnTo>
                    <a:pt x="37" y="399"/>
                  </a:lnTo>
                  <a:lnTo>
                    <a:pt x="47" y="397"/>
                  </a:lnTo>
                  <a:close/>
                  <a:moveTo>
                    <a:pt x="789" y="396"/>
                  </a:moveTo>
                  <a:lnTo>
                    <a:pt x="799" y="398"/>
                  </a:lnTo>
                  <a:lnTo>
                    <a:pt x="807" y="404"/>
                  </a:lnTo>
                  <a:lnTo>
                    <a:pt x="812" y="412"/>
                  </a:lnTo>
                  <a:lnTo>
                    <a:pt x="813" y="422"/>
                  </a:lnTo>
                  <a:lnTo>
                    <a:pt x="812" y="431"/>
                  </a:lnTo>
                  <a:lnTo>
                    <a:pt x="807" y="439"/>
                  </a:lnTo>
                  <a:lnTo>
                    <a:pt x="799" y="445"/>
                  </a:lnTo>
                  <a:lnTo>
                    <a:pt x="789" y="447"/>
                  </a:lnTo>
                  <a:lnTo>
                    <a:pt x="779" y="445"/>
                  </a:lnTo>
                  <a:lnTo>
                    <a:pt x="771" y="439"/>
                  </a:lnTo>
                  <a:lnTo>
                    <a:pt x="766" y="431"/>
                  </a:lnTo>
                  <a:lnTo>
                    <a:pt x="763" y="422"/>
                  </a:lnTo>
                  <a:lnTo>
                    <a:pt x="766" y="412"/>
                  </a:lnTo>
                  <a:lnTo>
                    <a:pt x="771" y="404"/>
                  </a:lnTo>
                  <a:lnTo>
                    <a:pt x="779" y="398"/>
                  </a:lnTo>
                  <a:lnTo>
                    <a:pt x="789" y="396"/>
                  </a:lnTo>
                  <a:close/>
                  <a:moveTo>
                    <a:pt x="418" y="359"/>
                  </a:moveTo>
                  <a:lnTo>
                    <a:pt x="427" y="362"/>
                  </a:lnTo>
                  <a:lnTo>
                    <a:pt x="433" y="368"/>
                  </a:lnTo>
                  <a:lnTo>
                    <a:pt x="435" y="376"/>
                  </a:lnTo>
                  <a:lnTo>
                    <a:pt x="433" y="386"/>
                  </a:lnTo>
                  <a:lnTo>
                    <a:pt x="427" y="392"/>
                  </a:lnTo>
                  <a:lnTo>
                    <a:pt x="418" y="394"/>
                  </a:lnTo>
                  <a:lnTo>
                    <a:pt x="410" y="392"/>
                  </a:lnTo>
                  <a:lnTo>
                    <a:pt x="403" y="386"/>
                  </a:lnTo>
                  <a:lnTo>
                    <a:pt x="400" y="376"/>
                  </a:lnTo>
                  <a:lnTo>
                    <a:pt x="403" y="368"/>
                  </a:lnTo>
                  <a:lnTo>
                    <a:pt x="410" y="362"/>
                  </a:lnTo>
                  <a:lnTo>
                    <a:pt x="418" y="359"/>
                  </a:lnTo>
                  <a:close/>
                  <a:moveTo>
                    <a:pt x="592" y="351"/>
                  </a:moveTo>
                  <a:lnTo>
                    <a:pt x="591" y="352"/>
                  </a:lnTo>
                  <a:lnTo>
                    <a:pt x="587" y="354"/>
                  </a:lnTo>
                  <a:lnTo>
                    <a:pt x="582" y="359"/>
                  </a:lnTo>
                  <a:lnTo>
                    <a:pt x="576" y="365"/>
                  </a:lnTo>
                  <a:lnTo>
                    <a:pt x="570" y="373"/>
                  </a:lnTo>
                  <a:lnTo>
                    <a:pt x="564" y="384"/>
                  </a:lnTo>
                  <a:lnTo>
                    <a:pt x="560" y="397"/>
                  </a:lnTo>
                  <a:lnTo>
                    <a:pt x="557" y="412"/>
                  </a:lnTo>
                  <a:lnTo>
                    <a:pt x="558" y="430"/>
                  </a:lnTo>
                  <a:lnTo>
                    <a:pt x="562" y="450"/>
                  </a:lnTo>
                  <a:lnTo>
                    <a:pt x="560" y="449"/>
                  </a:lnTo>
                  <a:lnTo>
                    <a:pt x="557" y="444"/>
                  </a:lnTo>
                  <a:lnTo>
                    <a:pt x="552" y="438"/>
                  </a:lnTo>
                  <a:lnTo>
                    <a:pt x="546" y="434"/>
                  </a:lnTo>
                  <a:lnTo>
                    <a:pt x="539" y="431"/>
                  </a:lnTo>
                  <a:lnTo>
                    <a:pt x="531" y="431"/>
                  </a:lnTo>
                  <a:lnTo>
                    <a:pt x="524" y="436"/>
                  </a:lnTo>
                  <a:lnTo>
                    <a:pt x="519" y="448"/>
                  </a:lnTo>
                  <a:lnTo>
                    <a:pt x="518" y="459"/>
                  </a:lnTo>
                  <a:lnTo>
                    <a:pt x="518" y="470"/>
                  </a:lnTo>
                  <a:lnTo>
                    <a:pt x="520" y="481"/>
                  </a:lnTo>
                  <a:lnTo>
                    <a:pt x="522" y="488"/>
                  </a:lnTo>
                  <a:lnTo>
                    <a:pt x="523" y="490"/>
                  </a:lnTo>
                  <a:lnTo>
                    <a:pt x="531" y="483"/>
                  </a:lnTo>
                  <a:lnTo>
                    <a:pt x="540" y="480"/>
                  </a:lnTo>
                  <a:lnTo>
                    <a:pt x="547" y="480"/>
                  </a:lnTo>
                  <a:lnTo>
                    <a:pt x="553" y="483"/>
                  </a:lnTo>
                  <a:lnTo>
                    <a:pt x="556" y="488"/>
                  </a:lnTo>
                  <a:lnTo>
                    <a:pt x="557" y="491"/>
                  </a:lnTo>
                  <a:lnTo>
                    <a:pt x="558" y="494"/>
                  </a:lnTo>
                  <a:lnTo>
                    <a:pt x="558" y="496"/>
                  </a:lnTo>
                  <a:lnTo>
                    <a:pt x="558" y="496"/>
                  </a:lnTo>
                  <a:lnTo>
                    <a:pt x="594" y="500"/>
                  </a:lnTo>
                  <a:lnTo>
                    <a:pt x="594" y="499"/>
                  </a:lnTo>
                  <a:lnTo>
                    <a:pt x="594" y="497"/>
                  </a:lnTo>
                  <a:lnTo>
                    <a:pt x="595" y="494"/>
                  </a:lnTo>
                  <a:lnTo>
                    <a:pt x="598" y="491"/>
                  </a:lnTo>
                  <a:lnTo>
                    <a:pt x="602" y="487"/>
                  </a:lnTo>
                  <a:lnTo>
                    <a:pt x="608" y="485"/>
                  </a:lnTo>
                  <a:lnTo>
                    <a:pt x="615" y="485"/>
                  </a:lnTo>
                  <a:lnTo>
                    <a:pt x="622" y="489"/>
                  </a:lnTo>
                  <a:lnTo>
                    <a:pt x="629" y="497"/>
                  </a:lnTo>
                  <a:lnTo>
                    <a:pt x="630" y="495"/>
                  </a:lnTo>
                  <a:lnTo>
                    <a:pt x="634" y="491"/>
                  </a:lnTo>
                  <a:lnTo>
                    <a:pt x="639" y="485"/>
                  </a:lnTo>
                  <a:lnTo>
                    <a:pt x="644" y="477"/>
                  </a:lnTo>
                  <a:lnTo>
                    <a:pt x="647" y="466"/>
                  </a:lnTo>
                  <a:lnTo>
                    <a:pt x="648" y="456"/>
                  </a:lnTo>
                  <a:lnTo>
                    <a:pt x="644" y="445"/>
                  </a:lnTo>
                  <a:lnTo>
                    <a:pt x="639" y="439"/>
                  </a:lnTo>
                  <a:lnTo>
                    <a:pt x="633" y="437"/>
                  </a:lnTo>
                  <a:lnTo>
                    <a:pt x="625" y="439"/>
                  </a:lnTo>
                  <a:lnTo>
                    <a:pt x="619" y="444"/>
                  </a:lnTo>
                  <a:lnTo>
                    <a:pt x="613" y="448"/>
                  </a:lnTo>
                  <a:lnTo>
                    <a:pt x="608" y="453"/>
                  </a:lnTo>
                  <a:lnTo>
                    <a:pt x="605" y="456"/>
                  </a:lnTo>
                  <a:lnTo>
                    <a:pt x="603" y="458"/>
                  </a:lnTo>
                  <a:lnTo>
                    <a:pt x="612" y="437"/>
                  </a:lnTo>
                  <a:lnTo>
                    <a:pt x="617" y="420"/>
                  </a:lnTo>
                  <a:lnTo>
                    <a:pt x="618" y="404"/>
                  </a:lnTo>
                  <a:lnTo>
                    <a:pt x="618" y="391"/>
                  </a:lnTo>
                  <a:lnTo>
                    <a:pt x="615" y="379"/>
                  </a:lnTo>
                  <a:lnTo>
                    <a:pt x="611" y="370"/>
                  </a:lnTo>
                  <a:lnTo>
                    <a:pt x="606" y="363"/>
                  </a:lnTo>
                  <a:lnTo>
                    <a:pt x="601" y="358"/>
                  </a:lnTo>
                  <a:lnTo>
                    <a:pt x="596" y="354"/>
                  </a:lnTo>
                  <a:lnTo>
                    <a:pt x="593" y="352"/>
                  </a:lnTo>
                  <a:lnTo>
                    <a:pt x="592" y="351"/>
                  </a:lnTo>
                  <a:close/>
                  <a:moveTo>
                    <a:pt x="244" y="351"/>
                  </a:moveTo>
                  <a:lnTo>
                    <a:pt x="243" y="352"/>
                  </a:lnTo>
                  <a:lnTo>
                    <a:pt x="240" y="354"/>
                  </a:lnTo>
                  <a:lnTo>
                    <a:pt x="235" y="358"/>
                  </a:lnTo>
                  <a:lnTo>
                    <a:pt x="231" y="363"/>
                  </a:lnTo>
                  <a:lnTo>
                    <a:pt x="226" y="370"/>
                  </a:lnTo>
                  <a:lnTo>
                    <a:pt x="222" y="379"/>
                  </a:lnTo>
                  <a:lnTo>
                    <a:pt x="219" y="391"/>
                  </a:lnTo>
                  <a:lnTo>
                    <a:pt x="217" y="404"/>
                  </a:lnTo>
                  <a:lnTo>
                    <a:pt x="220" y="420"/>
                  </a:lnTo>
                  <a:lnTo>
                    <a:pt x="225" y="437"/>
                  </a:lnTo>
                  <a:lnTo>
                    <a:pt x="233" y="458"/>
                  </a:lnTo>
                  <a:lnTo>
                    <a:pt x="232" y="456"/>
                  </a:lnTo>
                  <a:lnTo>
                    <a:pt x="229" y="453"/>
                  </a:lnTo>
                  <a:lnTo>
                    <a:pt x="224" y="448"/>
                  </a:lnTo>
                  <a:lnTo>
                    <a:pt x="217" y="444"/>
                  </a:lnTo>
                  <a:lnTo>
                    <a:pt x="211" y="439"/>
                  </a:lnTo>
                  <a:lnTo>
                    <a:pt x="204" y="437"/>
                  </a:lnTo>
                  <a:lnTo>
                    <a:pt x="198" y="439"/>
                  </a:lnTo>
                  <a:lnTo>
                    <a:pt x="193" y="445"/>
                  </a:lnTo>
                  <a:lnTo>
                    <a:pt x="189" y="456"/>
                  </a:lnTo>
                  <a:lnTo>
                    <a:pt x="189" y="466"/>
                  </a:lnTo>
                  <a:lnTo>
                    <a:pt x="193" y="477"/>
                  </a:lnTo>
                  <a:lnTo>
                    <a:pt x="197" y="485"/>
                  </a:lnTo>
                  <a:lnTo>
                    <a:pt x="202" y="491"/>
                  </a:lnTo>
                  <a:lnTo>
                    <a:pt x="206" y="495"/>
                  </a:lnTo>
                  <a:lnTo>
                    <a:pt x="208" y="497"/>
                  </a:lnTo>
                  <a:lnTo>
                    <a:pt x="214" y="489"/>
                  </a:lnTo>
                  <a:lnTo>
                    <a:pt x="221" y="485"/>
                  </a:lnTo>
                  <a:lnTo>
                    <a:pt x="228" y="485"/>
                  </a:lnTo>
                  <a:lnTo>
                    <a:pt x="234" y="487"/>
                  </a:lnTo>
                  <a:lnTo>
                    <a:pt x="239" y="491"/>
                  </a:lnTo>
                  <a:lnTo>
                    <a:pt x="240" y="494"/>
                  </a:lnTo>
                  <a:lnTo>
                    <a:pt x="241" y="497"/>
                  </a:lnTo>
                  <a:lnTo>
                    <a:pt x="242" y="499"/>
                  </a:lnTo>
                  <a:lnTo>
                    <a:pt x="242" y="500"/>
                  </a:lnTo>
                  <a:lnTo>
                    <a:pt x="278" y="496"/>
                  </a:lnTo>
                  <a:lnTo>
                    <a:pt x="278" y="496"/>
                  </a:lnTo>
                  <a:lnTo>
                    <a:pt x="278" y="494"/>
                  </a:lnTo>
                  <a:lnTo>
                    <a:pt x="278" y="491"/>
                  </a:lnTo>
                  <a:lnTo>
                    <a:pt x="279" y="488"/>
                  </a:lnTo>
                  <a:lnTo>
                    <a:pt x="284" y="483"/>
                  </a:lnTo>
                  <a:lnTo>
                    <a:pt x="290" y="480"/>
                  </a:lnTo>
                  <a:lnTo>
                    <a:pt x="297" y="480"/>
                  </a:lnTo>
                  <a:lnTo>
                    <a:pt x="305" y="483"/>
                  </a:lnTo>
                  <a:lnTo>
                    <a:pt x="314" y="490"/>
                  </a:lnTo>
                  <a:lnTo>
                    <a:pt x="315" y="488"/>
                  </a:lnTo>
                  <a:lnTo>
                    <a:pt x="316" y="481"/>
                  </a:lnTo>
                  <a:lnTo>
                    <a:pt x="318" y="470"/>
                  </a:lnTo>
                  <a:lnTo>
                    <a:pt x="319" y="459"/>
                  </a:lnTo>
                  <a:lnTo>
                    <a:pt x="317" y="448"/>
                  </a:lnTo>
                  <a:lnTo>
                    <a:pt x="311" y="436"/>
                  </a:lnTo>
                  <a:lnTo>
                    <a:pt x="304" y="431"/>
                  </a:lnTo>
                  <a:lnTo>
                    <a:pt x="297" y="431"/>
                  </a:lnTo>
                  <a:lnTo>
                    <a:pt x="291" y="434"/>
                  </a:lnTo>
                  <a:lnTo>
                    <a:pt x="284" y="438"/>
                  </a:lnTo>
                  <a:lnTo>
                    <a:pt x="279" y="444"/>
                  </a:lnTo>
                  <a:lnTo>
                    <a:pt x="275" y="449"/>
                  </a:lnTo>
                  <a:lnTo>
                    <a:pt x="274" y="450"/>
                  </a:lnTo>
                  <a:lnTo>
                    <a:pt x="278" y="430"/>
                  </a:lnTo>
                  <a:lnTo>
                    <a:pt x="278" y="412"/>
                  </a:lnTo>
                  <a:lnTo>
                    <a:pt x="276" y="397"/>
                  </a:lnTo>
                  <a:lnTo>
                    <a:pt x="272" y="384"/>
                  </a:lnTo>
                  <a:lnTo>
                    <a:pt x="266" y="373"/>
                  </a:lnTo>
                  <a:lnTo>
                    <a:pt x="260" y="365"/>
                  </a:lnTo>
                  <a:lnTo>
                    <a:pt x="255" y="359"/>
                  </a:lnTo>
                  <a:lnTo>
                    <a:pt x="250" y="354"/>
                  </a:lnTo>
                  <a:lnTo>
                    <a:pt x="245" y="352"/>
                  </a:lnTo>
                  <a:lnTo>
                    <a:pt x="244" y="351"/>
                  </a:lnTo>
                  <a:close/>
                  <a:moveTo>
                    <a:pt x="806" y="336"/>
                  </a:moveTo>
                  <a:lnTo>
                    <a:pt x="815" y="338"/>
                  </a:lnTo>
                  <a:lnTo>
                    <a:pt x="824" y="343"/>
                  </a:lnTo>
                  <a:lnTo>
                    <a:pt x="829" y="352"/>
                  </a:lnTo>
                  <a:lnTo>
                    <a:pt x="831" y="361"/>
                  </a:lnTo>
                  <a:lnTo>
                    <a:pt x="829" y="371"/>
                  </a:lnTo>
                  <a:lnTo>
                    <a:pt x="824" y="378"/>
                  </a:lnTo>
                  <a:lnTo>
                    <a:pt x="815" y="385"/>
                  </a:lnTo>
                  <a:lnTo>
                    <a:pt x="806" y="387"/>
                  </a:lnTo>
                  <a:lnTo>
                    <a:pt x="796" y="385"/>
                  </a:lnTo>
                  <a:lnTo>
                    <a:pt x="788" y="378"/>
                  </a:lnTo>
                  <a:lnTo>
                    <a:pt x="782" y="371"/>
                  </a:lnTo>
                  <a:lnTo>
                    <a:pt x="780" y="361"/>
                  </a:lnTo>
                  <a:lnTo>
                    <a:pt x="782" y="352"/>
                  </a:lnTo>
                  <a:lnTo>
                    <a:pt x="788" y="343"/>
                  </a:lnTo>
                  <a:lnTo>
                    <a:pt x="796" y="338"/>
                  </a:lnTo>
                  <a:lnTo>
                    <a:pt x="806" y="336"/>
                  </a:lnTo>
                  <a:close/>
                  <a:moveTo>
                    <a:pt x="31" y="335"/>
                  </a:moveTo>
                  <a:lnTo>
                    <a:pt x="41" y="337"/>
                  </a:lnTo>
                  <a:lnTo>
                    <a:pt x="49" y="342"/>
                  </a:lnTo>
                  <a:lnTo>
                    <a:pt x="54" y="351"/>
                  </a:lnTo>
                  <a:lnTo>
                    <a:pt x="56" y="361"/>
                  </a:lnTo>
                  <a:lnTo>
                    <a:pt x="54" y="370"/>
                  </a:lnTo>
                  <a:lnTo>
                    <a:pt x="49" y="378"/>
                  </a:lnTo>
                  <a:lnTo>
                    <a:pt x="41" y="384"/>
                  </a:lnTo>
                  <a:lnTo>
                    <a:pt x="31" y="386"/>
                  </a:lnTo>
                  <a:lnTo>
                    <a:pt x="21" y="384"/>
                  </a:lnTo>
                  <a:lnTo>
                    <a:pt x="13" y="378"/>
                  </a:lnTo>
                  <a:lnTo>
                    <a:pt x="8" y="370"/>
                  </a:lnTo>
                  <a:lnTo>
                    <a:pt x="6" y="361"/>
                  </a:lnTo>
                  <a:lnTo>
                    <a:pt x="8" y="351"/>
                  </a:lnTo>
                  <a:lnTo>
                    <a:pt x="13" y="342"/>
                  </a:lnTo>
                  <a:lnTo>
                    <a:pt x="21" y="337"/>
                  </a:lnTo>
                  <a:lnTo>
                    <a:pt x="31" y="335"/>
                  </a:lnTo>
                  <a:close/>
                  <a:moveTo>
                    <a:pt x="418" y="314"/>
                  </a:moveTo>
                  <a:lnTo>
                    <a:pt x="427" y="317"/>
                  </a:lnTo>
                  <a:lnTo>
                    <a:pt x="433" y="324"/>
                  </a:lnTo>
                  <a:lnTo>
                    <a:pt x="435" y="332"/>
                  </a:lnTo>
                  <a:lnTo>
                    <a:pt x="433" y="341"/>
                  </a:lnTo>
                  <a:lnTo>
                    <a:pt x="427" y="347"/>
                  </a:lnTo>
                  <a:lnTo>
                    <a:pt x="418" y="349"/>
                  </a:lnTo>
                  <a:lnTo>
                    <a:pt x="410" y="347"/>
                  </a:lnTo>
                  <a:lnTo>
                    <a:pt x="403" y="341"/>
                  </a:lnTo>
                  <a:lnTo>
                    <a:pt x="400" y="332"/>
                  </a:lnTo>
                  <a:lnTo>
                    <a:pt x="403" y="324"/>
                  </a:lnTo>
                  <a:lnTo>
                    <a:pt x="410" y="317"/>
                  </a:lnTo>
                  <a:lnTo>
                    <a:pt x="418" y="314"/>
                  </a:lnTo>
                  <a:close/>
                  <a:moveTo>
                    <a:pt x="811" y="270"/>
                  </a:moveTo>
                  <a:lnTo>
                    <a:pt x="821" y="271"/>
                  </a:lnTo>
                  <a:lnTo>
                    <a:pt x="829" y="277"/>
                  </a:lnTo>
                  <a:lnTo>
                    <a:pt x="834" y="285"/>
                  </a:lnTo>
                  <a:lnTo>
                    <a:pt x="836" y="295"/>
                  </a:lnTo>
                  <a:lnTo>
                    <a:pt x="834" y="305"/>
                  </a:lnTo>
                  <a:lnTo>
                    <a:pt x="829" y="313"/>
                  </a:lnTo>
                  <a:lnTo>
                    <a:pt x="821" y="318"/>
                  </a:lnTo>
                  <a:lnTo>
                    <a:pt x="811" y="321"/>
                  </a:lnTo>
                  <a:lnTo>
                    <a:pt x="801" y="318"/>
                  </a:lnTo>
                  <a:lnTo>
                    <a:pt x="793" y="313"/>
                  </a:lnTo>
                  <a:lnTo>
                    <a:pt x="788" y="305"/>
                  </a:lnTo>
                  <a:lnTo>
                    <a:pt x="785" y="295"/>
                  </a:lnTo>
                  <a:lnTo>
                    <a:pt x="788" y="285"/>
                  </a:lnTo>
                  <a:lnTo>
                    <a:pt x="793" y="277"/>
                  </a:lnTo>
                  <a:lnTo>
                    <a:pt x="801" y="271"/>
                  </a:lnTo>
                  <a:lnTo>
                    <a:pt x="811" y="270"/>
                  </a:lnTo>
                  <a:close/>
                  <a:moveTo>
                    <a:pt x="418" y="269"/>
                  </a:moveTo>
                  <a:lnTo>
                    <a:pt x="427" y="271"/>
                  </a:lnTo>
                  <a:lnTo>
                    <a:pt x="433" y="278"/>
                  </a:lnTo>
                  <a:lnTo>
                    <a:pt x="435" y="286"/>
                  </a:lnTo>
                  <a:lnTo>
                    <a:pt x="433" y="296"/>
                  </a:lnTo>
                  <a:lnTo>
                    <a:pt x="427" y="302"/>
                  </a:lnTo>
                  <a:lnTo>
                    <a:pt x="418" y="304"/>
                  </a:lnTo>
                  <a:lnTo>
                    <a:pt x="410" y="302"/>
                  </a:lnTo>
                  <a:lnTo>
                    <a:pt x="403" y="296"/>
                  </a:lnTo>
                  <a:lnTo>
                    <a:pt x="400" y="286"/>
                  </a:lnTo>
                  <a:lnTo>
                    <a:pt x="403" y="278"/>
                  </a:lnTo>
                  <a:lnTo>
                    <a:pt x="410" y="271"/>
                  </a:lnTo>
                  <a:lnTo>
                    <a:pt x="418" y="269"/>
                  </a:lnTo>
                  <a:close/>
                  <a:moveTo>
                    <a:pt x="24" y="269"/>
                  </a:moveTo>
                  <a:lnTo>
                    <a:pt x="35" y="271"/>
                  </a:lnTo>
                  <a:lnTo>
                    <a:pt x="44" y="276"/>
                  </a:lnTo>
                  <a:lnTo>
                    <a:pt x="49" y="284"/>
                  </a:lnTo>
                  <a:lnTo>
                    <a:pt x="52" y="295"/>
                  </a:lnTo>
                  <a:lnTo>
                    <a:pt x="49" y="304"/>
                  </a:lnTo>
                  <a:lnTo>
                    <a:pt x="44" y="312"/>
                  </a:lnTo>
                  <a:lnTo>
                    <a:pt x="35" y="317"/>
                  </a:lnTo>
                  <a:lnTo>
                    <a:pt x="24" y="320"/>
                  </a:lnTo>
                  <a:lnTo>
                    <a:pt x="15" y="317"/>
                  </a:lnTo>
                  <a:lnTo>
                    <a:pt x="8" y="312"/>
                  </a:lnTo>
                  <a:lnTo>
                    <a:pt x="2" y="304"/>
                  </a:lnTo>
                  <a:lnTo>
                    <a:pt x="0" y="295"/>
                  </a:lnTo>
                  <a:lnTo>
                    <a:pt x="2" y="284"/>
                  </a:lnTo>
                  <a:lnTo>
                    <a:pt x="8" y="276"/>
                  </a:lnTo>
                  <a:lnTo>
                    <a:pt x="15" y="271"/>
                  </a:lnTo>
                  <a:lnTo>
                    <a:pt x="24" y="269"/>
                  </a:lnTo>
                  <a:close/>
                  <a:moveTo>
                    <a:pt x="656" y="231"/>
                  </a:moveTo>
                  <a:lnTo>
                    <a:pt x="631" y="234"/>
                  </a:lnTo>
                  <a:lnTo>
                    <a:pt x="602" y="240"/>
                  </a:lnTo>
                  <a:lnTo>
                    <a:pt x="571" y="249"/>
                  </a:lnTo>
                  <a:lnTo>
                    <a:pt x="539" y="260"/>
                  </a:lnTo>
                  <a:lnTo>
                    <a:pt x="504" y="269"/>
                  </a:lnTo>
                  <a:lnTo>
                    <a:pt x="466" y="276"/>
                  </a:lnTo>
                  <a:lnTo>
                    <a:pt x="466" y="290"/>
                  </a:lnTo>
                  <a:lnTo>
                    <a:pt x="471" y="290"/>
                  </a:lnTo>
                  <a:lnTo>
                    <a:pt x="480" y="290"/>
                  </a:lnTo>
                  <a:lnTo>
                    <a:pt x="495" y="291"/>
                  </a:lnTo>
                  <a:lnTo>
                    <a:pt x="514" y="293"/>
                  </a:lnTo>
                  <a:lnTo>
                    <a:pt x="536" y="296"/>
                  </a:lnTo>
                  <a:lnTo>
                    <a:pt x="558" y="302"/>
                  </a:lnTo>
                  <a:lnTo>
                    <a:pt x="582" y="311"/>
                  </a:lnTo>
                  <a:lnTo>
                    <a:pt x="585" y="310"/>
                  </a:lnTo>
                  <a:lnTo>
                    <a:pt x="592" y="308"/>
                  </a:lnTo>
                  <a:lnTo>
                    <a:pt x="605" y="306"/>
                  </a:lnTo>
                  <a:lnTo>
                    <a:pt x="621" y="306"/>
                  </a:lnTo>
                  <a:lnTo>
                    <a:pt x="641" y="306"/>
                  </a:lnTo>
                  <a:lnTo>
                    <a:pt x="664" y="310"/>
                  </a:lnTo>
                  <a:lnTo>
                    <a:pt x="676" y="314"/>
                  </a:lnTo>
                  <a:lnTo>
                    <a:pt x="685" y="321"/>
                  </a:lnTo>
                  <a:lnTo>
                    <a:pt x="693" y="330"/>
                  </a:lnTo>
                  <a:lnTo>
                    <a:pt x="698" y="340"/>
                  </a:lnTo>
                  <a:lnTo>
                    <a:pt x="707" y="372"/>
                  </a:lnTo>
                  <a:lnTo>
                    <a:pt x="716" y="405"/>
                  </a:lnTo>
                  <a:lnTo>
                    <a:pt x="726" y="384"/>
                  </a:lnTo>
                  <a:lnTo>
                    <a:pt x="731" y="364"/>
                  </a:lnTo>
                  <a:lnTo>
                    <a:pt x="733" y="345"/>
                  </a:lnTo>
                  <a:lnTo>
                    <a:pt x="735" y="328"/>
                  </a:lnTo>
                  <a:lnTo>
                    <a:pt x="735" y="320"/>
                  </a:lnTo>
                  <a:lnTo>
                    <a:pt x="734" y="309"/>
                  </a:lnTo>
                  <a:lnTo>
                    <a:pt x="732" y="297"/>
                  </a:lnTo>
                  <a:lnTo>
                    <a:pt x="728" y="284"/>
                  </a:lnTo>
                  <a:lnTo>
                    <a:pt x="722" y="271"/>
                  </a:lnTo>
                  <a:lnTo>
                    <a:pt x="714" y="259"/>
                  </a:lnTo>
                  <a:lnTo>
                    <a:pt x="705" y="248"/>
                  </a:lnTo>
                  <a:lnTo>
                    <a:pt x="692" y="239"/>
                  </a:lnTo>
                  <a:lnTo>
                    <a:pt x="676" y="233"/>
                  </a:lnTo>
                  <a:lnTo>
                    <a:pt x="656" y="231"/>
                  </a:lnTo>
                  <a:close/>
                  <a:moveTo>
                    <a:pt x="180" y="231"/>
                  </a:moveTo>
                  <a:lnTo>
                    <a:pt x="161" y="233"/>
                  </a:lnTo>
                  <a:lnTo>
                    <a:pt x="145" y="239"/>
                  </a:lnTo>
                  <a:lnTo>
                    <a:pt x="132" y="248"/>
                  </a:lnTo>
                  <a:lnTo>
                    <a:pt x="121" y="259"/>
                  </a:lnTo>
                  <a:lnTo>
                    <a:pt x="114" y="271"/>
                  </a:lnTo>
                  <a:lnTo>
                    <a:pt x="109" y="284"/>
                  </a:lnTo>
                  <a:lnTo>
                    <a:pt x="105" y="297"/>
                  </a:lnTo>
                  <a:lnTo>
                    <a:pt x="103" y="309"/>
                  </a:lnTo>
                  <a:lnTo>
                    <a:pt x="102" y="320"/>
                  </a:lnTo>
                  <a:lnTo>
                    <a:pt x="102" y="328"/>
                  </a:lnTo>
                  <a:lnTo>
                    <a:pt x="103" y="345"/>
                  </a:lnTo>
                  <a:lnTo>
                    <a:pt x="106" y="364"/>
                  </a:lnTo>
                  <a:lnTo>
                    <a:pt x="111" y="384"/>
                  </a:lnTo>
                  <a:lnTo>
                    <a:pt x="119" y="405"/>
                  </a:lnTo>
                  <a:lnTo>
                    <a:pt x="129" y="372"/>
                  </a:lnTo>
                  <a:lnTo>
                    <a:pt x="139" y="340"/>
                  </a:lnTo>
                  <a:lnTo>
                    <a:pt x="143" y="330"/>
                  </a:lnTo>
                  <a:lnTo>
                    <a:pt x="150" y="321"/>
                  </a:lnTo>
                  <a:lnTo>
                    <a:pt x="161" y="314"/>
                  </a:lnTo>
                  <a:lnTo>
                    <a:pt x="173" y="310"/>
                  </a:lnTo>
                  <a:lnTo>
                    <a:pt x="196" y="306"/>
                  </a:lnTo>
                  <a:lnTo>
                    <a:pt x="215" y="306"/>
                  </a:lnTo>
                  <a:lnTo>
                    <a:pt x="232" y="306"/>
                  </a:lnTo>
                  <a:lnTo>
                    <a:pt x="243" y="308"/>
                  </a:lnTo>
                  <a:lnTo>
                    <a:pt x="252" y="310"/>
                  </a:lnTo>
                  <a:lnTo>
                    <a:pt x="255" y="311"/>
                  </a:lnTo>
                  <a:lnTo>
                    <a:pt x="278" y="302"/>
                  </a:lnTo>
                  <a:lnTo>
                    <a:pt x="301" y="296"/>
                  </a:lnTo>
                  <a:lnTo>
                    <a:pt x="323" y="293"/>
                  </a:lnTo>
                  <a:lnTo>
                    <a:pt x="341" y="291"/>
                  </a:lnTo>
                  <a:lnTo>
                    <a:pt x="356" y="290"/>
                  </a:lnTo>
                  <a:lnTo>
                    <a:pt x="366" y="290"/>
                  </a:lnTo>
                  <a:lnTo>
                    <a:pt x="370" y="290"/>
                  </a:lnTo>
                  <a:lnTo>
                    <a:pt x="370" y="276"/>
                  </a:lnTo>
                  <a:lnTo>
                    <a:pt x="333" y="269"/>
                  </a:lnTo>
                  <a:lnTo>
                    <a:pt x="298" y="260"/>
                  </a:lnTo>
                  <a:lnTo>
                    <a:pt x="265" y="249"/>
                  </a:lnTo>
                  <a:lnTo>
                    <a:pt x="234" y="240"/>
                  </a:lnTo>
                  <a:lnTo>
                    <a:pt x="206" y="234"/>
                  </a:lnTo>
                  <a:lnTo>
                    <a:pt x="180" y="231"/>
                  </a:lnTo>
                  <a:close/>
                  <a:moveTo>
                    <a:pt x="418" y="224"/>
                  </a:moveTo>
                  <a:lnTo>
                    <a:pt x="427" y="227"/>
                  </a:lnTo>
                  <a:lnTo>
                    <a:pt x="433" y="233"/>
                  </a:lnTo>
                  <a:lnTo>
                    <a:pt x="435" y="242"/>
                  </a:lnTo>
                  <a:lnTo>
                    <a:pt x="433" y="251"/>
                  </a:lnTo>
                  <a:lnTo>
                    <a:pt x="427" y="258"/>
                  </a:lnTo>
                  <a:lnTo>
                    <a:pt x="418" y="260"/>
                  </a:lnTo>
                  <a:lnTo>
                    <a:pt x="410" y="258"/>
                  </a:lnTo>
                  <a:lnTo>
                    <a:pt x="403" y="251"/>
                  </a:lnTo>
                  <a:lnTo>
                    <a:pt x="400" y="242"/>
                  </a:lnTo>
                  <a:lnTo>
                    <a:pt x="403" y="233"/>
                  </a:lnTo>
                  <a:lnTo>
                    <a:pt x="410" y="227"/>
                  </a:lnTo>
                  <a:lnTo>
                    <a:pt x="418" y="224"/>
                  </a:lnTo>
                  <a:close/>
                  <a:moveTo>
                    <a:pt x="793" y="205"/>
                  </a:moveTo>
                  <a:lnTo>
                    <a:pt x="803" y="207"/>
                  </a:lnTo>
                  <a:lnTo>
                    <a:pt x="811" y="212"/>
                  </a:lnTo>
                  <a:lnTo>
                    <a:pt x="816" y="220"/>
                  </a:lnTo>
                  <a:lnTo>
                    <a:pt x="819" y="231"/>
                  </a:lnTo>
                  <a:lnTo>
                    <a:pt x="816" y="240"/>
                  </a:lnTo>
                  <a:lnTo>
                    <a:pt x="811" y="248"/>
                  </a:lnTo>
                  <a:lnTo>
                    <a:pt x="803" y="253"/>
                  </a:lnTo>
                  <a:lnTo>
                    <a:pt x="793" y="255"/>
                  </a:lnTo>
                  <a:lnTo>
                    <a:pt x="783" y="253"/>
                  </a:lnTo>
                  <a:lnTo>
                    <a:pt x="775" y="248"/>
                  </a:lnTo>
                  <a:lnTo>
                    <a:pt x="770" y="240"/>
                  </a:lnTo>
                  <a:lnTo>
                    <a:pt x="768" y="231"/>
                  </a:lnTo>
                  <a:lnTo>
                    <a:pt x="770" y="220"/>
                  </a:lnTo>
                  <a:lnTo>
                    <a:pt x="775" y="212"/>
                  </a:lnTo>
                  <a:lnTo>
                    <a:pt x="783" y="207"/>
                  </a:lnTo>
                  <a:lnTo>
                    <a:pt x="793" y="205"/>
                  </a:lnTo>
                  <a:close/>
                  <a:moveTo>
                    <a:pt x="42" y="205"/>
                  </a:moveTo>
                  <a:lnTo>
                    <a:pt x="52" y="207"/>
                  </a:lnTo>
                  <a:lnTo>
                    <a:pt x="61" y="212"/>
                  </a:lnTo>
                  <a:lnTo>
                    <a:pt x="66" y="220"/>
                  </a:lnTo>
                  <a:lnTo>
                    <a:pt x="67" y="230"/>
                  </a:lnTo>
                  <a:lnTo>
                    <a:pt x="66" y="240"/>
                  </a:lnTo>
                  <a:lnTo>
                    <a:pt x="61" y="248"/>
                  </a:lnTo>
                  <a:lnTo>
                    <a:pt x="52" y="253"/>
                  </a:lnTo>
                  <a:lnTo>
                    <a:pt x="42" y="255"/>
                  </a:lnTo>
                  <a:lnTo>
                    <a:pt x="33" y="253"/>
                  </a:lnTo>
                  <a:lnTo>
                    <a:pt x="24" y="248"/>
                  </a:lnTo>
                  <a:lnTo>
                    <a:pt x="19" y="240"/>
                  </a:lnTo>
                  <a:lnTo>
                    <a:pt x="17" y="230"/>
                  </a:lnTo>
                  <a:lnTo>
                    <a:pt x="19" y="220"/>
                  </a:lnTo>
                  <a:lnTo>
                    <a:pt x="24" y="212"/>
                  </a:lnTo>
                  <a:lnTo>
                    <a:pt x="33" y="207"/>
                  </a:lnTo>
                  <a:lnTo>
                    <a:pt x="42" y="205"/>
                  </a:lnTo>
                  <a:close/>
                  <a:moveTo>
                    <a:pt x="664" y="183"/>
                  </a:moveTo>
                  <a:lnTo>
                    <a:pt x="673" y="184"/>
                  </a:lnTo>
                  <a:lnTo>
                    <a:pt x="684" y="185"/>
                  </a:lnTo>
                  <a:lnTo>
                    <a:pt x="697" y="188"/>
                  </a:lnTo>
                  <a:lnTo>
                    <a:pt x="709" y="193"/>
                  </a:lnTo>
                  <a:lnTo>
                    <a:pt x="721" y="200"/>
                  </a:lnTo>
                  <a:lnTo>
                    <a:pt x="734" y="209"/>
                  </a:lnTo>
                  <a:lnTo>
                    <a:pt x="746" y="220"/>
                  </a:lnTo>
                  <a:lnTo>
                    <a:pt x="757" y="234"/>
                  </a:lnTo>
                  <a:lnTo>
                    <a:pt x="766" y="250"/>
                  </a:lnTo>
                  <a:lnTo>
                    <a:pt x="772" y="270"/>
                  </a:lnTo>
                  <a:lnTo>
                    <a:pt x="777" y="293"/>
                  </a:lnTo>
                  <a:lnTo>
                    <a:pt x="778" y="318"/>
                  </a:lnTo>
                  <a:lnTo>
                    <a:pt x="777" y="338"/>
                  </a:lnTo>
                  <a:lnTo>
                    <a:pt x="773" y="358"/>
                  </a:lnTo>
                  <a:lnTo>
                    <a:pt x="769" y="375"/>
                  </a:lnTo>
                  <a:lnTo>
                    <a:pt x="763" y="393"/>
                  </a:lnTo>
                  <a:lnTo>
                    <a:pt x="758" y="407"/>
                  </a:lnTo>
                  <a:lnTo>
                    <a:pt x="751" y="420"/>
                  </a:lnTo>
                  <a:lnTo>
                    <a:pt x="747" y="429"/>
                  </a:lnTo>
                  <a:lnTo>
                    <a:pt x="744" y="435"/>
                  </a:lnTo>
                  <a:lnTo>
                    <a:pt x="743" y="436"/>
                  </a:lnTo>
                  <a:lnTo>
                    <a:pt x="700" y="425"/>
                  </a:lnTo>
                  <a:lnTo>
                    <a:pt x="704" y="435"/>
                  </a:lnTo>
                  <a:lnTo>
                    <a:pt x="707" y="448"/>
                  </a:lnTo>
                  <a:lnTo>
                    <a:pt x="710" y="459"/>
                  </a:lnTo>
                  <a:lnTo>
                    <a:pt x="712" y="468"/>
                  </a:lnTo>
                  <a:lnTo>
                    <a:pt x="712" y="477"/>
                  </a:lnTo>
                  <a:lnTo>
                    <a:pt x="710" y="482"/>
                  </a:lnTo>
                  <a:lnTo>
                    <a:pt x="703" y="483"/>
                  </a:lnTo>
                  <a:lnTo>
                    <a:pt x="697" y="480"/>
                  </a:lnTo>
                  <a:lnTo>
                    <a:pt x="692" y="472"/>
                  </a:lnTo>
                  <a:lnTo>
                    <a:pt x="688" y="465"/>
                  </a:lnTo>
                  <a:lnTo>
                    <a:pt x="686" y="460"/>
                  </a:lnTo>
                  <a:lnTo>
                    <a:pt x="683" y="470"/>
                  </a:lnTo>
                  <a:lnTo>
                    <a:pt x="679" y="482"/>
                  </a:lnTo>
                  <a:lnTo>
                    <a:pt x="675" y="494"/>
                  </a:lnTo>
                  <a:lnTo>
                    <a:pt x="672" y="507"/>
                  </a:lnTo>
                  <a:lnTo>
                    <a:pt x="668" y="518"/>
                  </a:lnTo>
                  <a:lnTo>
                    <a:pt x="666" y="527"/>
                  </a:lnTo>
                  <a:lnTo>
                    <a:pt x="664" y="533"/>
                  </a:lnTo>
                  <a:lnTo>
                    <a:pt x="663" y="536"/>
                  </a:lnTo>
                  <a:lnTo>
                    <a:pt x="670" y="533"/>
                  </a:lnTo>
                  <a:lnTo>
                    <a:pt x="677" y="530"/>
                  </a:lnTo>
                  <a:lnTo>
                    <a:pt x="684" y="528"/>
                  </a:lnTo>
                  <a:lnTo>
                    <a:pt x="689" y="529"/>
                  </a:lnTo>
                  <a:lnTo>
                    <a:pt x="695" y="534"/>
                  </a:lnTo>
                  <a:lnTo>
                    <a:pt x="694" y="542"/>
                  </a:lnTo>
                  <a:lnTo>
                    <a:pt x="689" y="548"/>
                  </a:lnTo>
                  <a:lnTo>
                    <a:pt x="680" y="554"/>
                  </a:lnTo>
                  <a:lnTo>
                    <a:pt x="669" y="559"/>
                  </a:lnTo>
                  <a:lnTo>
                    <a:pt x="652" y="562"/>
                  </a:lnTo>
                  <a:lnTo>
                    <a:pt x="636" y="560"/>
                  </a:lnTo>
                  <a:lnTo>
                    <a:pt x="621" y="555"/>
                  </a:lnTo>
                  <a:lnTo>
                    <a:pt x="609" y="546"/>
                  </a:lnTo>
                  <a:lnTo>
                    <a:pt x="599" y="536"/>
                  </a:lnTo>
                  <a:lnTo>
                    <a:pt x="593" y="524"/>
                  </a:lnTo>
                  <a:lnTo>
                    <a:pt x="554" y="522"/>
                  </a:lnTo>
                  <a:lnTo>
                    <a:pt x="540" y="542"/>
                  </a:lnTo>
                  <a:lnTo>
                    <a:pt x="525" y="554"/>
                  </a:lnTo>
                  <a:lnTo>
                    <a:pt x="509" y="561"/>
                  </a:lnTo>
                  <a:lnTo>
                    <a:pt x="490" y="563"/>
                  </a:lnTo>
                  <a:lnTo>
                    <a:pt x="474" y="560"/>
                  </a:lnTo>
                  <a:lnTo>
                    <a:pt x="458" y="553"/>
                  </a:lnTo>
                  <a:lnTo>
                    <a:pt x="446" y="542"/>
                  </a:lnTo>
                  <a:lnTo>
                    <a:pt x="437" y="528"/>
                  </a:lnTo>
                  <a:lnTo>
                    <a:pt x="435" y="515"/>
                  </a:lnTo>
                  <a:lnTo>
                    <a:pt x="437" y="505"/>
                  </a:lnTo>
                  <a:lnTo>
                    <a:pt x="443" y="499"/>
                  </a:lnTo>
                  <a:lnTo>
                    <a:pt x="449" y="496"/>
                  </a:lnTo>
                  <a:lnTo>
                    <a:pt x="457" y="498"/>
                  </a:lnTo>
                  <a:lnTo>
                    <a:pt x="465" y="502"/>
                  </a:lnTo>
                  <a:lnTo>
                    <a:pt x="475" y="511"/>
                  </a:lnTo>
                  <a:lnTo>
                    <a:pt x="482" y="522"/>
                  </a:lnTo>
                  <a:lnTo>
                    <a:pt x="482" y="435"/>
                  </a:lnTo>
                  <a:lnTo>
                    <a:pt x="478" y="443"/>
                  </a:lnTo>
                  <a:lnTo>
                    <a:pt x="472" y="449"/>
                  </a:lnTo>
                  <a:lnTo>
                    <a:pt x="464" y="455"/>
                  </a:lnTo>
                  <a:lnTo>
                    <a:pt x="456" y="459"/>
                  </a:lnTo>
                  <a:lnTo>
                    <a:pt x="449" y="460"/>
                  </a:lnTo>
                  <a:lnTo>
                    <a:pt x="444" y="458"/>
                  </a:lnTo>
                  <a:lnTo>
                    <a:pt x="441" y="453"/>
                  </a:lnTo>
                  <a:lnTo>
                    <a:pt x="442" y="447"/>
                  </a:lnTo>
                  <a:lnTo>
                    <a:pt x="446" y="438"/>
                  </a:lnTo>
                  <a:lnTo>
                    <a:pt x="453" y="429"/>
                  </a:lnTo>
                  <a:lnTo>
                    <a:pt x="459" y="424"/>
                  </a:lnTo>
                  <a:lnTo>
                    <a:pt x="466" y="419"/>
                  </a:lnTo>
                  <a:lnTo>
                    <a:pt x="370" y="419"/>
                  </a:lnTo>
                  <a:lnTo>
                    <a:pt x="377" y="424"/>
                  </a:lnTo>
                  <a:lnTo>
                    <a:pt x="384" y="429"/>
                  </a:lnTo>
                  <a:lnTo>
                    <a:pt x="391" y="438"/>
                  </a:lnTo>
                  <a:lnTo>
                    <a:pt x="395" y="447"/>
                  </a:lnTo>
                  <a:lnTo>
                    <a:pt x="395" y="453"/>
                  </a:lnTo>
                  <a:lnTo>
                    <a:pt x="393" y="458"/>
                  </a:lnTo>
                  <a:lnTo>
                    <a:pt x="388" y="460"/>
                  </a:lnTo>
                  <a:lnTo>
                    <a:pt x="380" y="459"/>
                  </a:lnTo>
                  <a:lnTo>
                    <a:pt x="372" y="455"/>
                  </a:lnTo>
                  <a:lnTo>
                    <a:pt x="364" y="449"/>
                  </a:lnTo>
                  <a:lnTo>
                    <a:pt x="358" y="443"/>
                  </a:lnTo>
                  <a:lnTo>
                    <a:pt x="354" y="435"/>
                  </a:lnTo>
                  <a:lnTo>
                    <a:pt x="354" y="522"/>
                  </a:lnTo>
                  <a:lnTo>
                    <a:pt x="362" y="511"/>
                  </a:lnTo>
                  <a:lnTo>
                    <a:pt x="370" y="502"/>
                  </a:lnTo>
                  <a:lnTo>
                    <a:pt x="380" y="498"/>
                  </a:lnTo>
                  <a:lnTo>
                    <a:pt x="387" y="496"/>
                  </a:lnTo>
                  <a:lnTo>
                    <a:pt x="393" y="499"/>
                  </a:lnTo>
                  <a:lnTo>
                    <a:pt x="398" y="505"/>
                  </a:lnTo>
                  <a:lnTo>
                    <a:pt x="400" y="515"/>
                  </a:lnTo>
                  <a:lnTo>
                    <a:pt x="398" y="528"/>
                  </a:lnTo>
                  <a:lnTo>
                    <a:pt x="391" y="542"/>
                  </a:lnTo>
                  <a:lnTo>
                    <a:pt x="379" y="553"/>
                  </a:lnTo>
                  <a:lnTo>
                    <a:pt x="363" y="560"/>
                  </a:lnTo>
                  <a:lnTo>
                    <a:pt x="347" y="563"/>
                  </a:lnTo>
                  <a:lnTo>
                    <a:pt x="328" y="561"/>
                  </a:lnTo>
                  <a:lnTo>
                    <a:pt x="311" y="554"/>
                  </a:lnTo>
                  <a:lnTo>
                    <a:pt x="296" y="542"/>
                  </a:lnTo>
                  <a:lnTo>
                    <a:pt x="282" y="522"/>
                  </a:lnTo>
                  <a:lnTo>
                    <a:pt x="243" y="524"/>
                  </a:lnTo>
                  <a:lnTo>
                    <a:pt x="237" y="536"/>
                  </a:lnTo>
                  <a:lnTo>
                    <a:pt x="228" y="546"/>
                  </a:lnTo>
                  <a:lnTo>
                    <a:pt x="215" y="555"/>
                  </a:lnTo>
                  <a:lnTo>
                    <a:pt x="200" y="560"/>
                  </a:lnTo>
                  <a:lnTo>
                    <a:pt x="183" y="562"/>
                  </a:lnTo>
                  <a:lnTo>
                    <a:pt x="167" y="559"/>
                  </a:lnTo>
                  <a:lnTo>
                    <a:pt x="156" y="554"/>
                  </a:lnTo>
                  <a:lnTo>
                    <a:pt x="147" y="548"/>
                  </a:lnTo>
                  <a:lnTo>
                    <a:pt x="142" y="542"/>
                  </a:lnTo>
                  <a:lnTo>
                    <a:pt x="142" y="534"/>
                  </a:lnTo>
                  <a:lnTo>
                    <a:pt x="146" y="529"/>
                  </a:lnTo>
                  <a:lnTo>
                    <a:pt x="152" y="528"/>
                  </a:lnTo>
                  <a:lnTo>
                    <a:pt x="159" y="530"/>
                  </a:lnTo>
                  <a:lnTo>
                    <a:pt x="166" y="533"/>
                  </a:lnTo>
                  <a:lnTo>
                    <a:pt x="173" y="536"/>
                  </a:lnTo>
                  <a:lnTo>
                    <a:pt x="173" y="533"/>
                  </a:lnTo>
                  <a:lnTo>
                    <a:pt x="171" y="527"/>
                  </a:lnTo>
                  <a:lnTo>
                    <a:pt x="168" y="518"/>
                  </a:lnTo>
                  <a:lnTo>
                    <a:pt x="165" y="507"/>
                  </a:lnTo>
                  <a:lnTo>
                    <a:pt x="161" y="494"/>
                  </a:lnTo>
                  <a:lnTo>
                    <a:pt x="157" y="482"/>
                  </a:lnTo>
                  <a:lnTo>
                    <a:pt x="153" y="470"/>
                  </a:lnTo>
                  <a:lnTo>
                    <a:pt x="149" y="460"/>
                  </a:lnTo>
                  <a:lnTo>
                    <a:pt x="148" y="465"/>
                  </a:lnTo>
                  <a:lnTo>
                    <a:pt x="144" y="472"/>
                  </a:lnTo>
                  <a:lnTo>
                    <a:pt x="139" y="480"/>
                  </a:lnTo>
                  <a:lnTo>
                    <a:pt x="134" y="483"/>
                  </a:lnTo>
                  <a:lnTo>
                    <a:pt x="127" y="482"/>
                  </a:lnTo>
                  <a:lnTo>
                    <a:pt x="124" y="477"/>
                  </a:lnTo>
                  <a:lnTo>
                    <a:pt x="124" y="468"/>
                  </a:lnTo>
                  <a:lnTo>
                    <a:pt x="126" y="459"/>
                  </a:lnTo>
                  <a:lnTo>
                    <a:pt x="129" y="448"/>
                  </a:lnTo>
                  <a:lnTo>
                    <a:pt x="133" y="435"/>
                  </a:lnTo>
                  <a:lnTo>
                    <a:pt x="136" y="425"/>
                  </a:lnTo>
                  <a:lnTo>
                    <a:pt x="96" y="436"/>
                  </a:lnTo>
                  <a:lnTo>
                    <a:pt x="95" y="435"/>
                  </a:lnTo>
                  <a:lnTo>
                    <a:pt x="90" y="429"/>
                  </a:lnTo>
                  <a:lnTo>
                    <a:pt x="84" y="419"/>
                  </a:lnTo>
                  <a:lnTo>
                    <a:pt x="78" y="405"/>
                  </a:lnTo>
                  <a:lnTo>
                    <a:pt x="72" y="389"/>
                  </a:lnTo>
                  <a:lnTo>
                    <a:pt x="66" y="368"/>
                  </a:lnTo>
                  <a:lnTo>
                    <a:pt x="61" y="344"/>
                  </a:lnTo>
                  <a:lnTo>
                    <a:pt x="58" y="316"/>
                  </a:lnTo>
                  <a:lnTo>
                    <a:pt x="59" y="291"/>
                  </a:lnTo>
                  <a:lnTo>
                    <a:pt x="64" y="267"/>
                  </a:lnTo>
                  <a:lnTo>
                    <a:pt x="72" y="247"/>
                  </a:lnTo>
                  <a:lnTo>
                    <a:pt x="81" y="231"/>
                  </a:lnTo>
                  <a:lnTo>
                    <a:pt x="93" y="217"/>
                  </a:lnTo>
                  <a:lnTo>
                    <a:pt x="106" y="206"/>
                  </a:lnTo>
                  <a:lnTo>
                    <a:pt x="119" y="198"/>
                  </a:lnTo>
                  <a:lnTo>
                    <a:pt x="133" y="191"/>
                  </a:lnTo>
                  <a:lnTo>
                    <a:pt x="146" y="187"/>
                  </a:lnTo>
                  <a:lnTo>
                    <a:pt x="159" y="184"/>
                  </a:lnTo>
                  <a:lnTo>
                    <a:pt x="169" y="183"/>
                  </a:lnTo>
                  <a:lnTo>
                    <a:pt x="189" y="184"/>
                  </a:lnTo>
                  <a:lnTo>
                    <a:pt x="206" y="188"/>
                  </a:lnTo>
                  <a:lnTo>
                    <a:pt x="223" y="193"/>
                  </a:lnTo>
                  <a:lnTo>
                    <a:pt x="240" y="201"/>
                  </a:lnTo>
                  <a:lnTo>
                    <a:pt x="259" y="209"/>
                  </a:lnTo>
                  <a:lnTo>
                    <a:pt x="292" y="221"/>
                  </a:lnTo>
                  <a:lnTo>
                    <a:pt x="328" y="234"/>
                  </a:lnTo>
                  <a:lnTo>
                    <a:pt x="367" y="247"/>
                  </a:lnTo>
                  <a:lnTo>
                    <a:pt x="367" y="222"/>
                  </a:lnTo>
                  <a:lnTo>
                    <a:pt x="391" y="215"/>
                  </a:lnTo>
                  <a:lnTo>
                    <a:pt x="391" y="405"/>
                  </a:lnTo>
                  <a:lnTo>
                    <a:pt x="446" y="405"/>
                  </a:lnTo>
                  <a:lnTo>
                    <a:pt x="446" y="215"/>
                  </a:lnTo>
                  <a:lnTo>
                    <a:pt x="468" y="222"/>
                  </a:lnTo>
                  <a:lnTo>
                    <a:pt x="468" y="247"/>
                  </a:lnTo>
                  <a:lnTo>
                    <a:pt x="519" y="231"/>
                  </a:lnTo>
                  <a:lnTo>
                    <a:pt x="568" y="213"/>
                  </a:lnTo>
                  <a:lnTo>
                    <a:pt x="587" y="205"/>
                  </a:lnTo>
                  <a:lnTo>
                    <a:pt x="606" y="197"/>
                  </a:lnTo>
                  <a:lnTo>
                    <a:pt x="624" y="189"/>
                  </a:lnTo>
                  <a:lnTo>
                    <a:pt x="643" y="184"/>
                  </a:lnTo>
                  <a:lnTo>
                    <a:pt x="664" y="183"/>
                  </a:lnTo>
                  <a:close/>
                  <a:moveTo>
                    <a:pt x="507" y="176"/>
                  </a:moveTo>
                  <a:lnTo>
                    <a:pt x="517" y="177"/>
                  </a:lnTo>
                  <a:lnTo>
                    <a:pt x="525" y="183"/>
                  </a:lnTo>
                  <a:lnTo>
                    <a:pt x="530" y="190"/>
                  </a:lnTo>
                  <a:lnTo>
                    <a:pt x="531" y="201"/>
                  </a:lnTo>
                  <a:lnTo>
                    <a:pt x="530" y="211"/>
                  </a:lnTo>
                  <a:lnTo>
                    <a:pt x="525" y="218"/>
                  </a:lnTo>
                  <a:lnTo>
                    <a:pt x="517" y="224"/>
                  </a:lnTo>
                  <a:lnTo>
                    <a:pt x="507" y="225"/>
                  </a:lnTo>
                  <a:lnTo>
                    <a:pt x="496" y="224"/>
                  </a:lnTo>
                  <a:lnTo>
                    <a:pt x="489" y="218"/>
                  </a:lnTo>
                  <a:lnTo>
                    <a:pt x="483" y="211"/>
                  </a:lnTo>
                  <a:lnTo>
                    <a:pt x="481" y="201"/>
                  </a:lnTo>
                  <a:lnTo>
                    <a:pt x="483" y="190"/>
                  </a:lnTo>
                  <a:lnTo>
                    <a:pt x="489" y="183"/>
                  </a:lnTo>
                  <a:lnTo>
                    <a:pt x="496" y="177"/>
                  </a:lnTo>
                  <a:lnTo>
                    <a:pt x="507" y="176"/>
                  </a:lnTo>
                  <a:close/>
                  <a:moveTo>
                    <a:pt x="330" y="176"/>
                  </a:moveTo>
                  <a:lnTo>
                    <a:pt x="339" y="177"/>
                  </a:lnTo>
                  <a:lnTo>
                    <a:pt x="348" y="183"/>
                  </a:lnTo>
                  <a:lnTo>
                    <a:pt x="353" y="190"/>
                  </a:lnTo>
                  <a:lnTo>
                    <a:pt x="355" y="201"/>
                  </a:lnTo>
                  <a:lnTo>
                    <a:pt x="353" y="211"/>
                  </a:lnTo>
                  <a:lnTo>
                    <a:pt x="348" y="218"/>
                  </a:lnTo>
                  <a:lnTo>
                    <a:pt x="339" y="224"/>
                  </a:lnTo>
                  <a:lnTo>
                    <a:pt x="330" y="225"/>
                  </a:lnTo>
                  <a:lnTo>
                    <a:pt x="320" y="224"/>
                  </a:lnTo>
                  <a:lnTo>
                    <a:pt x="311" y="218"/>
                  </a:lnTo>
                  <a:lnTo>
                    <a:pt x="306" y="211"/>
                  </a:lnTo>
                  <a:lnTo>
                    <a:pt x="304" y="201"/>
                  </a:lnTo>
                  <a:lnTo>
                    <a:pt x="306" y="190"/>
                  </a:lnTo>
                  <a:lnTo>
                    <a:pt x="311" y="183"/>
                  </a:lnTo>
                  <a:lnTo>
                    <a:pt x="320" y="177"/>
                  </a:lnTo>
                  <a:lnTo>
                    <a:pt x="330" y="176"/>
                  </a:lnTo>
                  <a:close/>
                  <a:moveTo>
                    <a:pt x="362" y="172"/>
                  </a:moveTo>
                  <a:lnTo>
                    <a:pt x="475" y="172"/>
                  </a:lnTo>
                  <a:lnTo>
                    <a:pt x="469" y="187"/>
                  </a:lnTo>
                  <a:lnTo>
                    <a:pt x="460" y="201"/>
                  </a:lnTo>
                  <a:lnTo>
                    <a:pt x="449" y="210"/>
                  </a:lnTo>
                  <a:lnTo>
                    <a:pt x="434" y="216"/>
                  </a:lnTo>
                  <a:lnTo>
                    <a:pt x="418" y="219"/>
                  </a:lnTo>
                  <a:lnTo>
                    <a:pt x="402" y="216"/>
                  </a:lnTo>
                  <a:lnTo>
                    <a:pt x="388" y="210"/>
                  </a:lnTo>
                  <a:lnTo>
                    <a:pt x="375" y="201"/>
                  </a:lnTo>
                  <a:lnTo>
                    <a:pt x="367" y="187"/>
                  </a:lnTo>
                  <a:lnTo>
                    <a:pt x="362" y="172"/>
                  </a:lnTo>
                  <a:close/>
                  <a:moveTo>
                    <a:pt x="753" y="155"/>
                  </a:moveTo>
                  <a:lnTo>
                    <a:pt x="763" y="157"/>
                  </a:lnTo>
                  <a:lnTo>
                    <a:pt x="771" y="163"/>
                  </a:lnTo>
                  <a:lnTo>
                    <a:pt x="776" y="172"/>
                  </a:lnTo>
                  <a:lnTo>
                    <a:pt x="779" y="181"/>
                  </a:lnTo>
                  <a:lnTo>
                    <a:pt x="776" y="191"/>
                  </a:lnTo>
                  <a:lnTo>
                    <a:pt x="771" y="200"/>
                  </a:lnTo>
                  <a:lnTo>
                    <a:pt x="763" y="205"/>
                  </a:lnTo>
                  <a:lnTo>
                    <a:pt x="753" y="206"/>
                  </a:lnTo>
                  <a:lnTo>
                    <a:pt x="743" y="205"/>
                  </a:lnTo>
                  <a:lnTo>
                    <a:pt x="735" y="200"/>
                  </a:lnTo>
                  <a:lnTo>
                    <a:pt x="730" y="191"/>
                  </a:lnTo>
                  <a:lnTo>
                    <a:pt x="729" y="181"/>
                  </a:lnTo>
                  <a:lnTo>
                    <a:pt x="730" y="172"/>
                  </a:lnTo>
                  <a:lnTo>
                    <a:pt x="735" y="163"/>
                  </a:lnTo>
                  <a:lnTo>
                    <a:pt x="743" y="157"/>
                  </a:lnTo>
                  <a:lnTo>
                    <a:pt x="753" y="155"/>
                  </a:lnTo>
                  <a:close/>
                  <a:moveTo>
                    <a:pt x="84" y="154"/>
                  </a:moveTo>
                  <a:lnTo>
                    <a:pt x="95" y="156"/>
                  </a:lnTo>
                  <a:lnTo>
                    <a:pt x="103" y="162"/>
                  </a:lnTo>
                  <a:lnTo>
                    <a:pt x="108" y="171"/>
                  </a:lnTo>
                  <a:lnTo>
                    <a:pt x="109" y="180"/>
                  </a:lnTo>
                  <a:lnTo>
                    <a:pt x="108" y="190"/>
                  </a:lnTo>
                  <a:lnTo>
                    <a:pt x="103" y="199"/>
                  </a:lnTo>
                  <a:lnTo>
                    <a:pt x="95" y="204"/>
                  </a:lnTo>
                  <a:lnTo>
                    <a:pt x="84" y="205"/>
                  </a:lnTo>
                  <a:lnTo>
                    <a:pt x="74" y="204"/>
                  </a:lnTo>
                  <a:lnTo>
                    <a:pt x="67" y="199"/>
                  </a:lnTo>
                  <a:lnTo>
                    <a:pt x="61" y="190"/>
                  </a:lnTo>
                  <a:lnTo>
                    <a:pt x="58" y="180"/>
                  </a:lnTo>
                  <a:lnTo>
                    <a:pt x="61" y="171"/>
                  </a:lnTo>
                  <a:lnTo>
                    <a:pt x="67" y="162"/>
                  </a:lnTo>
                  <a:lnTo>
                    <a:pt x="74" y="156"/>
                  </a:lnTo>
                  <a:lnTo>
                    <a:pt x="84" y="154"/>
                  </a:lnTo>
                  <a:close/>
                  <a:moveTo>
                    <a:pt x="270" y="151"/>
                  </a:moveTo>
                  <a:lnTo>
                    <a:pt x="280" y="152"/>
                  </a:lnTo>
                  <a:lnTo>
                    <a:pt x="289" y="157"/>
                  </a:lnTo>
                  <a:lnTo>
                    <a:pt x="294" y="166"/>
                  </a:lnTo>
                  <a:lnTo>
                    <a:pt x="295" y="176"/>
                  </a:lnTo>
                  <a:lnTo>
                    <a:pt x="294" y="185"/>
                  </a:lnTo>
                  <a:lnTo>
                    <a:pt x="289" y="193"/>
                  </a:lnTo>
                  <a:lnTo>
                    <a:pt x="280" y="199"/>
                  </a:lnTo>
                  <a:lnTo>
                    <a:pt x="270" y="202"/>
                  </a:lnTo>
                  <a:lnTo>
                    <a:pt x="261" y="199"/>
                  </a:lnTo>
                  <a:lnTo>
                    <a:pt x="253" y="193"/>
                  </a:lnTo>
                  <a:lnTo>
                    <a:pt x="247" y="185"/>
                  </a:lnTo>
                  <a:lnTo>
                    <a:pt x="244" y="176"/>
                  </a:lnTo>
                  <a:lnTo>
                    <a:pt x="247" y="166"/>
                  </a:lnTo>
                  <a:lnTo>
                    <a:pt x="253" y="157"/>
                  </a:lnTo>
                  <a:lnTo>
                    <a:pt x="261" y="152"/>
                  </a:lnTo>
                  <a:lnTo>
                    <a:pt x="270" y="151"/>
                  </a:lnTo>
                  <a:close/>
                  <a:moveTo>
                    <a:pt x="567" y="150"/>
                  </a:moveTo>
                  <a:lnTo>
                    <a:pt x="576" y="152"/>
                  </a:lnTo>
                  <a:lnTo>
                    <a:pt x="584" y="157"/>
                  </a:lnTo>
                  <a:lnTo>
                    <a:pt x="589" y="166"/>
                  </a:lnTo>
                  <a:lnTo>
                    <a:pt x="591" y="176"/>
                  </a:lnTo>
                  <a:lnTo>
                    <a:pt x="589" y="185"/>
                  </a:lnTo>
                  <a:lnTo>
                    <a:pt x="584" y="193"/>
                  </a:lnTo>
                  <a:lnTo>
                    <a:pt x="576" y="199"/>
                  </a:lnTo>
                  <a:lnTo>
                    <a:pt x="567" y="201"/>
                  </a:lnTo>
                  <a:lnTo>
                    <a:pt x="556" y="199"/>
                  </a:lnTo>
                  <a:lnTo>
                    <a:pt x="548" y="193"/>
                  </a:lnTo>
                  <a:lnTo>
                    <a:pt x="543" y="185"/>
                  </a:lnTo>
                  <a:lnTo>
                    <a:pt x="541" y="176"/>
                  </a:lnTo>
                  <a:lnTo>
                    <a:pt x="543" y="166"/>
                  </a:lnTo>
                  <a:lnTo>
                    <a:pt x="548" y="157"/>
                  </a:lnTo>
                  <a:lnTo>
                    <a:pt x="556" y="152"/>
                  </a:lnTo>
                  <a:lnTo>
                    <a:pt x="567" y="150"/>
                  </a:lnTo>
                  <a:close/>
                  <a:moveTo>
                    <a:pt x="143" y="127"/>
                  </a:moveTo>
                  <a:lnTo>
                    <a:pt x="153" y="129"/>
                  </a:lnTo>
                  <a:lnTo>
                    <a:pt x="161" y="135"/>
                  </a:lnTo>
                  <a:lnTo>
                    <a:pt x="167" y="143"/>
                  </a:lnTo>
                  <a:lnTo>
                    <a:pt x="169" y="152"/>
                  </a:lnTo>
                  <a:lnTo>
                    <a:pt x="167" y="162"/>
                  </a:lnTo>
                  <a:lnTo>
                    <a:pt x="161" y="171"/>
                  </a:lnTo>
                  <a:lnTo>
                    <a:pt x="153" y="176"/>
                  </a:lnTo>
                  <a:lnTo>
                    <a:pt x="143" y="178"/>
                  </a:lnTo>
                  <a:lnTo>
                    <a:pt x="133" y="176"/>
                  </a:lnTo>
                  <a:lnTo>
                    <a:pt x="126" y="171"/>
                  </a:lnTo>
                  <a:lnTo>
                    <a:pt x="119" y="162"/>
                  </a:lnTo>
                  <a:lnTo>
                    <a:pt x="118" y="152"/>
                  </a:lnTo>
                  <a:lnTo>
                    <a:pt x="119" y="143"/>
                  </a:lnTo>
                  <a:lnTo>
                    <a:pt x="126" y="135"/>
                  </a:lnTo>
                  <a:lnTo>
                    <a:pt x="133" y="129"/>
                  </a:lnTo>
                  <a:lnTo>
                    <a:pt x="143" y="127"/>
                  </a:lnTo>
                  <a:close/>
                  <a:moveTo>
                    <a:pt x="626" y="127"/>
                  </a:moveTo>
                  <a:lnTo>
                    <a:pt x="637" y="129"/>
                  </a:lnTo>
                  <a:lnTo>
                    <a:pt x="645" y="136"/>
                  </a:lnTo>
                  <a:lnTo>
                    <a:pt x="650" y="144"/>
                  </a:lnTo>
                  <a:lnTo>
                    <a:pt x="651" y="154"/>
                  </a:lnTo>
                  <a:lnTo>
                    <a:pt x="650" y="163"/>
                  </a:lnTo>
                  <a:lnTo>
                    <a:pt x="645" y="172"/>
                  </a:lnTo>
                  <a:lnTo>
                    <a:pt x="637" y="177"/>
                  </a:lnTo>
                  <a:lnTo>
                    <a:pt x="626" y="179"/>
                  </a:lnTo>
                  <a:lnTo>
                    <a:pt x="617" y="177"/>
                  </a:lnTo>
                  <a:lnTo>
                    <a:pt x="609" y="172"/>
                  </a:lnTo>
                  <a:lnTo>
                    <a:pt x="604" y="163"/>
                  </a:lnTo>
                  <a:lnTo>
                    <a:pt x="601" y="154"/>
                  </a:lnTo>
                  <a:lnTo>
                    <a:pt x="604" y="144"/>
                  </a:lnTo>
                  <a:lnTo>
                    <a:pt x="609" y="136"/>
                  </a:lnTo>
                  <a:lnTo>
                    <a:pt x="617" y="129"/>
                  </a:lnTo>
                  <a:lnTo>
                    <a:pt x="626" y="127"/>
                  </a:lnTo>
                  <a:close/>
                  <a:moveTo>
                    <a:pt x="209" y="127"/>
                  </a:moveTo>
                  <a:lnTo>
                    <a:pt x="219" y="129"/>
                  </a:lnTo>
                  <a:lnTo>
                    <a:pt x="227" y="136"/>
                  </a:lnTo>
                  <a:lnTo>
                    <a:pt x="232" y="144"/>
                  </a:lnTo>
                  <a:lnTo>
                    <a:pt x="234" y="154"/>
                  </a:lnTo>
                  <a:lnTo>
                    <a:pt x="232" y="163"/>
                  </a:lnTo>
                  <a:lnTo>
                    <a:pt x="227" y="172"/>
                  </a:lnTo>
                  <a:lnTo>
                    <a:pt x="219" y="177"/>
                  </a:lnTo>
                  <a:lnTo>
                    <a:pt x="209" y="179"/>
                  </a:lnTo>
                  <a:lnTo>
                    <a:pt x="199" y="177"/>
                  </a:lnTo>
                  <a:lnTo>
                    <a:pt x="191" y="172"/>
                  </a:lnTo>
                  <a:lnTo>
                    <a:pt x="185" y="163"/>
                  </a:lnTo>
                  <a:lnTo>
                    <a:pt x="183" y="154"/>
                  </a:lnTo>
                  <a:lnTo>
                    <a:pt x="185" y="144"/>
                  </a:lnTo>
                  <a:lnTo>
                    <a:pt x="191" y="136"/>
                  </a:lnTo>
                  <a:lnTo>
                    <a:pt x="199" y="129"/>
                  </a:lnTo>
                  <a:lnTo>
                    <a:pt x="209" y="127"/>
                  </a:lnTo>
                  <a:close/>
                  <a:moveTo>
                    <a:pt x="693" y="126"/>
                  </a:moveTo>
                  <a:lnTo>
                    <a:pt x="703" y="128"/>
                  </a:lnTo>
                  <a:lnTo>
                    <a:pt x="711" y="135"/>
                  </a:lnTo>
                  <a:lnTo>
                    <a:pt x="716" y="143"/>
                  </a:lnTo>
                  <a:lnTo>
                    <a:pt x="718" y="152"/>
                  </a:lnTo>
                  <a:lnTo>
                    <a:pt x="716" y="162"/>
                  </a:lnTo>
                  <a:lnTo>
                    <a:pt x="711" y="171"/>
                  </a:lnTo>
                  <a:lnTo>
                    <a:pt x="703" y="176"/>
                  </a:lnTo>
                  <a:lnTo>
                    <a:pt x="693" y="177"/>
                  </a:lnTo>
                  <a:lnTo>
                    <a:pt x="683" y="176"/>
                  </a:lnTo>
                  <a:lnTo>
                    <a:pt x="675" y="171"/>
                  </a:lnTo>
                  <a:lnTo>
                    <a:pt x="670" y="162"/>
                  </a:lnTo>
                  <a:lnTo>
                    <a:pt x="668" y="152"/>
                  </a:lnTo>
                  <a:lnTo>
                    <a:pt x="670" y="143"/>
                  </a:lnTo>
                  <a:lnTo>
                    <a:pt x="675" y="135"/>
                  </a:lnTo>
                  <a:lnTo>
                    <a:pt x="683" y="128"/>
                  </a:lnTo>
                  <a:lnTo>
                    <a:pt x="693" y="126"/>
                  </a:lnTo>
                  <a:close/>
                  <a:moveTo>
                    <a:pt x="430" y="105"/>
                  </a:moveTo>
                  <a:lnTo>
                    <a:pt x="446" y="110"/>
                  </a:lnTo>
                  <a:lnTo>
                    <a:pt x="459" y="120"/>
                  </a:lnTo>
                  <a:lnTo>
                    <a:pt x="468" y="133"/>
                  </a:lnTo>
                  <a:lnTo>
                    <a:pt x="475" y="149"/>
                  </a:lnTo>
                  <a:lnTo>
                    <a:pt x="430" y="149"/>
                  </a:lnTo>
                  <a:lnTo>
                    <a:pt x="430" y="105"/>
                  </a:lnTo>
                  <a:close/>
                  <a:moveTo>
                    <a:pt x="406" y="105"/>
                  </a:moveTo>
                  <a:lnTo>
                    <a:pt x="406" y="149"/>
                  </a:lnTo>
                  <a:lnTo>
                    <a:pt x="362" y="149"/>
                  </a:lnTo>
                  <a:lnTo>
                    <a:pt x="367" y="133"/>
                  </a:lnTo>
                  <a:lnTo>
                    <a:pt x="378" y="120"/>
                  </a:lnTo>
                  <a:lnTo>
                    <a:pt x="391" y="111"/>
                  </a:lnTo>
                  <a:lnTo>
                    <a:pt x="406" y="105"/>
                  </a:lnTo>
                  <a:close/>
                  <a:moveTo>
                    <a:pt x="384" y="0"/>
                  </a:moveTo>
                  <a:lnTo>
                    <a:pt x="452" y="0"/>
                  </a:lnTo>
                  <a:lnTo>
                    <a:pt x="450" y="2"/>
                  </a:lnTo>
                  <a:lnTo>
                    <a:pt x="447" y="4"/>
                  </a:lnTo>
                  <a:lnTo>
                    <a:pt x="445" y="7"/>
                  </a:lnTo>
                  <a:lnTo>
                    <a:pt x="438" y="15"/>
                  </a:lnTo>
                  <a:lnTo>
                    <a:pt x="434" y="21"/>
                  </a:lnTo>
                  <a:lnTo>
                    <a:pt x="433" y="27"/>
                  </a:lnTo>
                  <a:lnTo>
                    <a:pt x="434" y="31"/>
                  </a:lnTo>
                  <a:lnTo>
                    <a:pt x="438" y="32"/>
                  </a:lnTo>
                  <a:lnTo>
                    <a:pt x="445" y="30"/>
                  </a:lnTo>
                  <a:lnTo>
                    <a:pt x="452" y="26"/>
                  </a:lnTo>
                  <a:lnTo>
                    <a:pt x="460" y="19"/>
                  </a:lnTo>
                  <a:lnTo>
                    <a:pt x="461" y="18"/>
                  </a:lnTo>
                  <a:lnTo>
                    <a:pt x="463" y="16"/>
                  </a:lnTo>
                  <a:lnTo>
                    <a:pt x="465" y="14"/>
                  </a:lnTo>
                  <a:lnTo>
                    <a:pt x="465" y="82"/>
                  </a:lnTo>
                  <a:lnTo>
                    <a:pt x="463" y="80"/>
                  </a:lnTo>
                  <a:lnTo>
                    <a:pt x="461" y="77"/>
                  </a:lnTo>
                  <a:lnTo>
                    <a:pt x="458" y="74"/>
                  </a:lnTo>
                  <a:lnTo>
                    <a:pt x="451" y="68"/>
                  </a:lnTo>
                  <a:lnTo>
                    <a:pt x="445" y="64"/>
                  </a:lnTo>
                  <a:lnTo>
                    <a:pt x="438" y="63"/>
                  </a:lnTo>
                  <a:lnTo>
                    <a:pt x="434" y="64"/>
                  </a:lnTo>
                  <a:lnTo>
                    <a:pt x="434" y="64"/>
                  </a:lnTo>
                  <a:lnTo>
                    <a:pt x="433" y="68"/>
                  </a:lnTo>
                  <a:lnTo>
                    <a:pt x="435" y="75"/>
                  </a:lnTo>
                  <a:lnTo>
                    <a:pt x="440" y="82"/>
                  </a:lnTo>
                  <a:lnTo>
                    <a:pt x="447" y="89"/>
                  </a:lnTo>
                  <a:lnTo>
                    <a:pt x="449" y="92"/>
                  </a:lnTo>
                  <a:lnTo>
                    <a:pt x="452" y="95"/>
                  </a:lnTo>
                  <a:lnTo>
                    <a:pt x="384" y="95"/>
                  </a:lnTo>
                  <a:lnTo>
                    <a:pt x="387" y="93"/>
                  </a:lnTo>
                  <a:lnTo>
                    <a:pt x="389" y="90"/>
                  </a:lnTo>
                  <a:lnTo>
                    <a:pt x="392" y="87"/>
                  </a:lnTo>
                  <a:lnTo>
                    <a:pt x="398" y="81"/>
                  </a:lnTo>
                  <a:lnTo>
                    <a:pt x="401" y="74"/>
                  </a:lnTo>
                  <a:lnTo>
                    <a:pt x="403" y="68"/>
                  </a:lnTo>
                  <a:lnTo>
                    <a:pt x="401" y="64"/>
                  </a:lnTo>
                  <a:lnTo>
                    <a:pt x="397" y="63"/>
                  </a:lnTo>
                  <a:lnTo>
                    <a:pt x="392" y="64"/>
                  </a:lnTo>
                  <a:lnTo>
                    <a:pt x="384" y="69"/>
                  </a:lnTo>
                  <a:lnTo>
                    <a:pt x="377" y="76"/>
                  </a:lnTo>
                  <a:lnTo>
                    <a:pt x="373" y="79"/>
                  </a:lnTo>
                  <a:lnTo>
                    <a:pt x="370" y="82"/>
                  </a:lnTo>
                  <a:lnTo>
                    <a:pt x="370" y="14"/>
                  </a:lnTo>
                  <a:lnTo>
                    <a:pt x="372" y="16"/>
                  </a:lnTo>
                  <a:lnTo>
                    <a:pt x="375" y="19"/>
                  </a:lnTo>
                  <a:lnTo>
                    <a:pt x="379" y="21"/>
                  </a:lnTo>
                  <a:lnTo>
                    <a:pt x="385" y="27"/>
                  </a:lnTo>
                  <a:lnTo>
                    <a:pt x="392" y="31"/>
                  </a:lnTo>
                  <a:lnTo>
                    <a:pt x="398" y="32"/>
                  </a:lnTo>
                  <a:lnTo>
                    <a:pt x="401" y="31"/>
                  </a:lnTo>
                  <a:lnTo>
                    <a:pt x="401" y="31"/>
                  </a:lnTo>
                  <a:lnTo>
                    <a:pt x="402" y="27"/>
                  </a:lnTo>
                  <a:lnTo>
                    <a:pt x="401" y="21"/>
                  </a:lnTo>
                  <a:lnTo>
                    <a:pt x="396" y="14"/>
                  </a:lnTo>
                  <a:lnTo>
                    <a:pt x="390" y="5"/>
                  </a:lnTo>
                  <a:lnTo>
                    <a:pt x="387" y="3"/>
                  </a:lnTo>
                  <a:lnTo>
                    <a:pt x="38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48"/>
            <p:cNvSpPr>
              <a:spLocks/>
            </p:cNvSpPr>
            <p:nvPr/>
          </p:nvSpPr>
          <p:spPr bwMode="auto">
            <a:xfrm>
              <a:off x="2263775" y="4194175"/>
              <a:ext cx="150813" cy="134938"/>
            </a:xfrm>
            <a:custGeom>
              <a:avLst/>
              <a:gdLst>
                <a:gd name="T0" fmla="*/ 0 w 1132"/>
                <a:gd name="T1" fmla="*/ 0 h 1017"/>
                <a:gd name="T2" fmla="*/ 1132 w 1132"/>
                <a:gd name="T3" fmla="*/ 0 h 1017"/>
                <a:gd name="T4" fmla="*/ 1132 w 1132"/>
                <a:gd name="T5" fmla="*/ 1017 h 1017"/>
                <a:gd name="T6" fmla="*/ 1099 w 1132"/>
                <a:gd name="T7" fmla="*/ 1017 h 1017"/>
                <a:gd name="T8" fmla="*/ 1099 w 1132"/>
                <a:gd name="T9" fmla="*/ 34 h 1017"/>
                <a:gd name="T10" fmla="*/ 33 w 1132"/>
                <a:gd name="T11" fmla="*/ 34 h 1017"/>
                <a:gd name="T12" fmla="*/ 33 w 1132"/>
                <a:gd name="T13" fmla="*/ 1017 h 1017"/>
                <a:gd name="T14" fmla="*/ 0 w 1132"/>
                <a:gd name="T15" fmla="*/ 1017 h 1017"/>
                <a:gd name="T16" fmla="*/ 0 w 1132"/>
                <a:gd name="T17"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2" h="1017">
                  <a:moveTo>
                    <a:pt x="0" y="0"/>
                  </a:moveTo>
                  <a:lnTo>
                    <a:pt x="1132" y="0"/>
                  </a:lnTo>
                  <a:lnTo>
                    <a:pt x="1132" y="1017"/>
                  </a:lnTo>
                  <a:lnTo>
                    <a:pt x="1099" y="1017"/>
                  </a:lnTo>
                  <a:lnTo>
                    <a:pt x="1099" y="34"/>
                  </a:lnTo>
                  <a:lnTo>
                    <a:pt x="33" y="34"/>
                  </a:lnTo>
                  <a:lnTo>
                    <a:pt x="33" y="1017"/>
                  </a:lnTo>
                  <a:lnTo>
                    <a:pt x="0" y="101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49"/>
            <p:cNvSpPr>
              <a:spLocks/>
            </p:cNvSpPr>
            <p:nvPr/>
          </p:nvSpPr>
          <p:spPr bwMode="auto">
            <a:xfrm>
              <a:off x="2263775" y="4437063"/>
              <a:ext cx="150813" cy="47625"/>
            </a:xfrm>
            <a:custGeom>
              <a:avLst/>
              <a:gdLst>
                <a:gd name="T0" fmla="*/ 0 w 1132"/>
                <a:gd name="T1" fmla="*/ 0 h 366"/>
                <a:gd name="T2" fmla="*/ 33 w 1132"/>
                <a:gd name="T3" fmla="*/ 0 h 366"/>
                <a:gd name="T4" fmla="*/ 33 w 1132"/>
                <a:gd name="T5" fmla="*/ 333 h 366"/>
                <a:gd name="T6" fmla="*/ 1099 w 1132"/>
                <a:gd name="T7" fmla="*/ 333 h 366"/>
                <a:gd name="T8" fmla="*/ 1099 w 1132"/>
                <a:gd name="T9" fmla="*/ 0 h 366"/>
                <a:gd name="T10" fmla="*/ 1132 w 1132"/>
                <a:gd name="T11" fmla="*/ 0 h 366"/>
                <a:gd name="T12" fmla="*/ 1132 w 1132"/>
                <a:gd name="T13" fmla="*/ 366 h 366"/>
                <a:gd name="T14" fmla="*/ 0 w 1132"/>
                <a:gd name="T15" fmla="*/ 366 h 366"/>
                <a:gd name="T16" fmla="*/ 0 w 1132"/>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2" h="366">
                  <a:moveTo>
                    <a:pt x="0" y="0"/>
                  </a:moveTo>
                  <a:lnTo>
                    <a:pt x="33" y="0"/>
                  </a:lnTo>
                  <a:lnTo>
                    <a:pt x="33" y="333"/>
                  </a:lnTo>
                  <a:lnTo>
                    <a:pt x="1099" y="333"/>
                  </a:lnTo>
                  <a:lnTo>
                    <a:pt x="1099" y="0"/>
                  </a:lnTo>
                  <a:lnTo>
                    <a:pt x="1132" y="0"/>
                  </a:lnTo>
                  <a:lnTo>
                    <a:pt x="1132" y="366"/>
                  </a:lnTo>
                  <a:lnTo>
                    <a:pt x="0" y="36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0226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40644B-4F93-42F6-B053-B4B3C25C1570}"/>
              </a:ext>
            </a:extLst>
          </p:cNvPr>
          <p:cNvSpPr txBox="1">
            <a:spLocks/>
          </p:cNvSpPr>
          <p:nvPr/>
        </p:nvSpPr>
        <p:spPr>
          <a:xfrm>
            <a:off x="929639" y="577022"/>
            <a:ext cx="7600211"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Defining positive brand friction</a:t>
            </a:r>
          </a:p>
        </p:txBody>
      </p:sp>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6225540" y="891538"/>
            <a:ext cx="5869765" cy="3781361"/>
          </a:xfrm>
          <a:prstGeom prst="bentConnector3">
            <a:avLst>
              <a:gd name="adj1" fmla="val 84012"/>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97C062-676B-4187-B6D1-D1681E4A70F3}"/>
              </a:ext>
            </a:extLst>
          </p:cNvPr>
          <p:cNvSpPr txBox="1"/>
          <p:nvPr/>
        </p:nvSpPr>
        <p:spPr>
          <a:xfrm>
            <a:off x="3885632" y="2967335"/>
            <a:ext cx="6628261" cy="923330"/>
          </a:xfrm>
          <a:prstGeom prst="rect">
            <a:avLst/>
          </a:prstGeom>
          <a:noFill/>
          <a:ln>
            <a:solidFill>
              <a:schemeClr val="accent2"/>
            </a:solidFill>
          </a:ln>
        </p:spPr>
        <p:txBody>
          <a:bodyPr wrap="square">
            <a:spAutoFit/>
          </a:bodyPr>
          <a:lstStyle/>
          <a:p>
            <a:pPr algn="ctr"/>
            <a:r>
              <a:rPr lang="en-GB" dirty="0">
                <a:solidFill>
                  <a:srgbClr val="000000"/>
                </a:solidFill>
                <a:latin typeface="Raleway-Light"/>
              </a:rPr>
              <a:t>P</a:t>
            </a:r>
            <a:r>
              <a:rPr lang="en-GB" sz="1800" b="0" i="0" u="none" strike="noStrike" baseline="0" dirty="0">
                <a:solidFill>
                  <a:srgbClr val="000000"/>
                </a:solidFill>
                <a:latin typeface="Raleway-Light"/>
              </a:rPr>
              <a:t>urposefully slowing the experience down, in a way which accentuates the brand, and positively impacts the experience without making it harder for the customer</a:t>
            </a:r>
            <a:endParaRPr lang="en-GB" dirty="0"/>
          </a:p>
        </p:txBody>
      </p:sp>
      <p:sp>
        <p:nvSpPr>
          <p:cNvPr id="4" name="TextBox 3">
            <a:extLst>
              <a:ext uri="{FF2B5EF4-FFF2-40B4-BE49-F238E27FC236}">
                <a16:creationId xmlns:a16="http://schemas.microsoft.com/office/drawing/2014/main" id="{55D9B713-A836-41F9-9FD9-22D4A7C9D2E4}"/>
              </a:ext>
            </a:extLst>
          </p:cNvPr>
          <p:cNvSpPr txBox="1"/>
          <p:nvPr/>
        </p:nvSpPr>
        <p:spPr>
          <a:xfrm>
            <a:off x="899048" y="2967335"/>
            <a:ext cx="2156345" cy="925200"/>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Positive Brand Friction</a:t>
            </a:r>
            <a:endParaRPr lang="en-GB" dirty="0">
              <a:solidFill>
                <a:schemeClr val="bg1"/>
              </a:solidFill>
            </a:endParaRPr>
          </a:p>
        </p:txBody>
      </p:sp>
      <p:sp>
        <p:nvSpPr>
          <p:cNvPr id="9" name="Equals 8">
            <a:extLst>
              <a:ext uri="{FF2B5EF4-FFF2-40B4-BE49-F238E27FC236}">
                <a16:creationId xmlns:a16="http://schemas.microsoft.com/office/drawing/2014/main" id="{913FE7FF-0A36-4B86-BE88-8C10071216D8}"/>
              </a:ext>
            </a:extLst>
          </p:cNvPr>
          <p:cNvSpPr/>
          <p:nvPr/>
        </p:nvSpPr>
        <p:spPr>
          <a:xfrm>
            <a:off x="3166850" y="3129183"/>
            <a:ext cx="607325" cy="600501"/>
          </a:xfrm>
          <a:prstGeom prst="mathEqual">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4453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127242" y="900752"/>
            <a:ext cx="3968063" cy="3772147"/>
          </a:xfrm>
          <a:prstGeom prst="bentConnector3">
            <a:avLst>
              <a:gd name="adj1" fmla="val 7528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144A4CD-044A-44DE-B58D-65561CE150CF}"/>
              </a:ext>
            </a:extLst>
          </p:cNvPr>
          <p:cNvPicPr>
            <a:picLocks noChangeAspect="1"/>
          </p:cNvPicPr>
          <p:nvPr/>
        </p:nvPicPr>
        <p:blipFill>
          <a:blip r:embed="rId3"/>
          <a:stretch>
            <a:fillRect/>
          </a:stretch>
        </p:blipFill>
        <p:spPr>
          <a:xfrm>
            <a:off x="4348082" y="572093"/>
            <a:ext cx="4877481"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8896748"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Each Experience segment has a different ‘owner’</a:t>
            </a:r>
          </a:p>
        </p:txBody>
      </p:sp>
      <p:grpSp>
        <p:nvGrpSpPr>
          <p:cNvPr id="46" name="Group 45">
            <a:extLst>
              <a:ext uri="{FF2B5EF4-FFF2-40B4-BE49-F238E27FC236}">
                <a16:creationId xmlns:a16="http://schemas.microsoft.com/office/drawing/2014/main" id="{012BD6A4-1423-431B-9B82-11E6C36BF57E}"/>
              </a:ext>
            </a:extLst>
          </p:cNvPr>
          <p:cNvGrpSpPr/>
          <p:nvPr/>
        </p:nvGrpSpPr>
        <p:grpSpPr>
          <a:xfrm>
            <a:off x="1224607" y="1842372"/>
            <a:ext cx="8306813" cy="3123577"/>
            <a:chOff x="633988" y="1842372"/>
            <a:chExt cx="8306813" cy="3123577"/>
          </a:xfrm>
        </p:grpSpPr>
        <p:sp>
          <p:nvSpPr>
            <p:cNvPr id="18" name="Rectangle 17">
              <a:extLst>
                <a:ext uri="{FF2B5EF4-FFF2-40B4-BE49-F238E27FC236}">
                  <a16:creationId xmlns:a16="http://schemas.microsoft.com/office/drawing/2014/main" id="{749C45E7-DA8E-4940-9F68-37505464A94B}"/>
                </a:ext>
              </a:extLst>
            </p:cNvPr>
            <p:cNvSpPr/>
            <p:nvPr/>
          </p:nvSpPr>
          <p:spPr>
            <a:xfrm>
              <a:off x="7061201" y="1842372"/>
              <a:ext cx="1873250" cy="7112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Employee Experience</a:t>
              </a:r>
            </a:p>
          </p:txBody>
        </p:sp>
        <p:sp>
          <p:nvSpPr>
            <p:cNvPr id="20" name="Rectangle 19">
              <a:extLst>
                <a:ext uri="{FF2B5EF4-FFF2-40B4-BE49-F238E27FC236}">
                  <a16:creationId xmlns:a16="http://schemas.microsoft.com/office/drawing/2014/main" id="{F1DD5BD3-7991-4215-B7E7-0655350E45BE}"/>
                </a:ext>
              </a:extLst>
            </p:cNvPr>
            <p:cNvSpPr/>
            <p:nvPr/>
          </p:nvSpPr>
          <p:spPr>
            <a:xfrm>
              <a:off x="5187951" y="1842372"/>
              <a:ext cx="1873250" cy="7112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Product / Service Experience</a:t>
              </a:r>
            </a:p>
          </p:txBody>
        </p:sp>
        <p:sp>
          <p:nvSpPr>
            <p:cNvPr id="22" name="Rectangle 21">
              <a:extLst>
                <a:ext uri="{FF2B5EF4-FFF2-40B4-BE49-F238E27FC236}">
                  <a16:creationId xmlns:a16="http://schemas.microsoft.com/office/drawing/2014/main" id="{3ED03B62-2C2B-49BF-8142-03B9328AD1A9}"/>
                </a:ext>
              </a:extLst>
            </p:cNvPr>
            <p:cNvSpPr/>
            <p:nvPr/>
          </p:nvSpPr>
          <p:spPr>
            <a:xfrm>
              <a:off x="3302000" y="1842372"/>
              <a:ext cx="1873250" cy="7112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Customer Experience</a:t>
              </a:r>
            </a:p>
          </p:txBody>
        </p:sp>
        <p:sp>
          <p:nvSpPr>
            <p:cNvPr id="24" name="Rectangle 23">
              <a:extLst>
                <a:ext uri="{FF2B5EF4-FFF2-40B4-BE49-F238E27FC236}">
                  <a16:creationId xmlns:a16="http://schemas.microsoft.com/office/drawing/2014/main" id="{7F9BC6BE-B73F-4BF8-A9A5-9F9849033AE0}"/>
                </a:ext>
              </a:extLst>
            </p:cNvPr>
            <p:cNvSpPr/>
            <p:nvPr/>
          </p:nvSpPr>
          <p:spPr>
            <a:xfrm>
              <a:off x="1428750" y="1842372"/>
              <a:ext cx="1873250" cy="711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Brand Experience</a:t>
              </a:r>
            </a:p>
          </p:txBody>
        </p:sp>
        <p:sp>
          <p:nvSpPr>
            <p:cNvPr id="26" name="Rectangle 25">
              <a:extLst>
                <a:ext uri="{FF2B5EF4-FFF2-40B4-BE49-F238E27FC236}">
                  <a16:creationId xmlns:a16="http://schemas.microsoft.com/office/drawing/2014/main" id="{D654C9C4-5B6C-4FF2-A9CF-26CE95DD2D79}"/>
                </a:ext>
              </a:extLst>
            </p:cNvPr>
            <p:cNvSpPr/>
            <p:nvPr/>
          </p:nvSpPr>
          <p:spPr>
            <a:xfrm>
              <a:off x="7061201" y="2594846"/>
              <a:ext cx="1873250" cy="155892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designed and often delivered by the brand’s amazing employees (HQ, office and front-line)</a:t>
              </a:r>
            </a:p>
          </p:txBody>
        </p:sp>
        <p:sp>
          <p:nvSpPr>
            <p:cNvPr id="28" name="Rectangle 27">
              <a:extLst>
                <a:ext uri="{FF2B5EF4-FFF2-40B4-BE49-F238E27FC236}">
                  <a16:creationId xmlns:a16="http://schemas.microsoft.com/office/drawing/2014/main" id="{8F0D5400-5F23-4E69-904E-8D898E94B069}"/>
                </a:ext>
              </a:extLst>
            </p:cNvPr>
            <p:cNvSpPr/>
            <p:nvPr/>
          </p:nvSpPr>
          <p:spPr>
            <a:xfrm>
              <a:off x="5187951" y="2594846"/>
              <a:ext cx="1873250" cy="155892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they purchase or use what the brand offers, which is…</a:t>
              </a:r>
            </a:p>
          </p:txBody>
        </p:sp>
        <p:sp>
          <p:nvSpPr>
            <p:cNvPr id="30" name="Rectangle 29">
              <a:extLst>
                <a:ext uri="{FF2B5EF4-FFF2-40B4-BE49-F238E27FC236}">
                  <a16:creationId xmlns:a16="http://schemas.microsoft.com/office/drawing/2014/main" id="{E21734B8-C103-4A5A-BDEA-2C798095524C}"/>
                </a:ext>
              </a:extLst>
            </p:cNvPr>
            <p:cNvSpPr/>
            <p:nvPr/>
          </p:nvSpPr>
          <p:spPr>
            <a:xfrm>
              <a:off x="3302000" y="2594846"/>
              <a:ext cx="1873250" cy="15589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allowing customers to functionally / effortlessly interact across all touchpoints during the process by which…</a:t>
              </a:r>
            </a:p>
          </p:txBody>
        </p:sp>
        <p:sp>
          <p:nvSpPr>
            <p:cNvPr id="32" name="Rectangle 31">
              <a:extLst>
                <a:ext uri="{FF2B5EF4-FFF2-40B4-BE49-F238E27FC236}">
                  <a16:creationId xmlns:a16="http://schemas.microsoft.com/office/drawing/2014/main" id="{2A39B77F-3725-478D-A0FC-36F2F10BAFF4}"/>
                </a:ext>
              </a:extLst>
            </p:cNvPr>
            <p:cNvSpPr/>
            <p:nvPr/>
          </p:nvSpPr>
          <p:spPr>
            <a:xfrm>
              <a:off x="1428750" y="2594846"/>
              <a:ext cx="1873250" cy="155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Uniquely recognisable moments of positive brand friction across paid and owned touchpoints…</a:t>
              </a:r>
            </a:p>
          </p:txBody>
        </p:sp>
        <p:sp>
          <p:nvSpPr>
            <p:cNvPr id="34" name="TextBox 33">
              <a:extLst>
                <a:ext uri="{FF2B5EF4-FFF2-40B4-BE49-F238E27FC236}">
                  <a16:creationId xmlns:a16="http://schemas.microsoft.com/office/drawing/2014/main" id="{84982652-447C-4E5C-AD3C-08E48CCA8A14}"/>
                </a:ext>
              </a:extLst>
            </p:cNvPr>
            <p:cNvSpPr txBox="1"/>
            <p:nvPr/>
          </p:nvSpPr>
          <p:spPr>
            <a:xfrm>
              <a:off x="718319" y="3143266"/>
              <a:ext cx="694101" cy="338554"/>
            </a:xfrm>
            <a:prstGeom prst="rect">
              <a:avLst/>
            </a:prstGeom>
            <a:noFill/>
          </p:spPr>
          <p:txBody>
            <a:bodyPr wrap="none" rtlCol="0">
              <a:spAutoFit/>
            </a:bodyPr>
            <a:lstStyle/>
            <a:p>
              <a:r>
                <a:rPr lang="en-GB" sz="1600" dirty="0"/>
                <a:t>What:</a:t>
              </a:r>
            </a:p>
          </p:txBody>
        </p:sp>
        <p:sp>
          <p:nvSpPr>
            <p:cNvPr id="36" name="TextBox 35">
              <a:extLst>
                <a:ext uri="{FF2B5EF4-FFF2-40B4-BE49-F238E27FC236}">
                  <a16:creationId xmlns:a16="http://schemas.microsoft.com/office/drawing/2014/main" id="{997950EB-FC4F-4917-B4BC-DBACAE00AA9C}"/>
                </a:ext>
              </a:extLst>
            </p:cNvPr>
            <p:cNvSpPr txBox="1"/>
            <p:nvPr/>
          </p:nvSpPr>
          <p:spPr>
            <a:xfrm>
              <a:off x="633988" y="4410067"/>
              <a:ext cx="805029" cy="338554"/>
            </a:xfrm>
            <a:prstGeom prst="rect">
              <a:avLst/>
            </a:prstGeom>
            <a:noFill/>
          </p:spPr>
          <p:txBody>
            <a:bodyPr wrap="none" rtlCol="0">
              <a:spAutoFit/>
            </a:bodyPr>
            <a:lstStyle/>
            <a:p>
              <a:r>
                <a:rPr lang="en-GB" sz="1600" dirty="0"/>
                <a:t>Owner:</a:t>
              </a:r>
            </a:p>
          </p:txBody>
        </p:sp>
        <p:sp>
          <p:nvSpPr>
            <p:cNvPr id="38" name="Rectangle 37">
              <a:extLst>
                <a:ext uri="{FF2B5EF4-FFF2-40B4-BE49-F238E27FC236}">
                  <a16:creationId xmlns:a16="http://schemas.microsoft.com/office/drawing/2014/main" id="{FB625FDC-668D-4B00-BB2D-F587F5134C15}"/>
                </a:ext>
              </a:extLst>
            </p:cNvPr>
            <p:cNvSpPr/>
            <p:nvPr/>
          </p:nvSpPr>
          <p:spPr>
            <a:xfrm>
              <a:off x="1428750" y="4192740"/>
              <a:ext cx="1873250" cy="7732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Marketing</a:t>
              </a:r>
            </a:p>
          </p:txBody>
        </p:sp>
        <p:sp>
          <p:nvSpPr>
            <p:cNvPr id="40" name="Rectangle 39">
              <a:extLst>
                <a:ext uri="{FF2B5EF4-FFF2-40B4-BE49-F238E27FC236}">
                  <a16:creationId xmlns:a16="http://schemas.microsoft.com/office/drawing/2014/main" id="{A1A0AE3A-4A3A-4D19-8897-451193D551E5}"/>
                </a:ext>
              </a:extLst>
            </p:cNvPr>
            <p:cNvSpPr/>
            <p:nvPr/>
          </p:nvSpPr>
          <p:spPr>
            <a:xfrm>
              <a:off x="3314701" y="4192740"/>
              <a:ext cx="1873250" cy="7732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Operations, Channel</a:t>
              </a:r>
            </a:p>
          </p:txBody>
        </p:sp>
        <p:sp>
          <p:nvSpPr>
            <p:cNvPr id="42" name="Rectangle 41">
              <a:extLst>
                <a:ext uri="{FF2B5EF4-FFF2-40B4-BE49-F238E27FC236}">
                  <a16:creationId xmlns:a16="http://schemas.microsoft.com/office/drawing/2014/main" id="{F3B4401A-C582-4E02-8D07-BCE7E6EACABC}"/>
                </a:ext>
              </a:extLst>
            </p:cNvPr>
            <p:cNvSpPr/>
            <p:nvPr/>
          </p:nvSpPr>
          <p:spPr>
            <a:xfrm>
              <a:off x="5187951" y="4192740"/>
              <a:ext cx="1873250" cy="7732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Product Development, Operations</a:t>
              </a:r>
            </a:p>
          </p:txBody>
        </p:sp>
        <p:sp>
          <p:nvSpPr>
            <p:cNvPr id="44" name="Rectangle 43">
              <a:extLst>
                <a:ext uri="{FF2B5EF4-FFF2-40B4-BE49-F238E27FC236}">
                  <a16:creationId xmlns:a16="http://schemas.microsoft.com/office/drawing/2014/main" id="{366D63A3-8206-4CE5-A356-DCBF8982E7CE}"/>
                </a:ext>
              </a:extLst>
            </p:cNvPr>
            <p:cNvSpPr/>
            <p:nvPr/>
          </p:nvSpPr>
          <p:spPr>
            <a:xfrm>
              <a:off x="7067551" y="4192740"/>
              <a:ext cx="1873250" cy="77320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HR</a:t>
              </a:r>
            </a:p>
          </p:txBody>
        </p:sp>
      </p:grpSp>
    </p:spTree>
    <p:extLst>
      <p:ext uri="{BB962C8B-B14F-4D97-AF65-F5344CB8AC3E}">
        <p14:creationId xmlns:p14="http://schemas.microsoft.com/office/powerpoint/2010/main" val="131235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F68ED3D1-5561-4705-8721-7F7932E8F36B}"/>
              </a:ext>
            </a:extLst>
          </p:cNvPr>
          <p:cNvSpPr/>
          <p:nvPr/>
        </p:nvSpPr>
        <p:spPr>
          <a:xfrm>
            <a:off x="2132402" y="5873588"/>
            <a:ext cx="7598338" cy="2434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8EED3A31-BEC2-4A3F-848A-F4C864184D0F}"/>
              </a:ext>
            </a:extLst>
          </p:cNvPr>
          <p:cNvSpPr/>
          <p:nvPr/>
        </p:nvSpPr>
        <p:spPr>
          <a:xfrm rot="16200000">
            <a:off x="-298497" y="3446396"/>
            <a:ext cx="4610916" cy="2434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6214311" y="899156"/>
            <a:ext cx="5880994" cy="3781361"/>
          </a:xfrm>
          <a:prstGeom prst="bentConnector3">
            <a:avLst>
              <a:gd name="adj1" fmla="val 83859"/>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D2CE26-19D8-453A-8493-0313B5CD8830}"/>
              </a:ext>
            </a:extLst>
          </p:cNvPr>
          <p:cNvPicPr>
            <a:picLocks noChangeAspect="1"/>
          </p:cNvPicPr>
          <p:nvPr/>
        </p:nvPicPr>
        <p:blipFill>
          <a:blip r:embed="rId3"/>
          <a:stretch>
            <a:fillRect/>
          </a:stretch>
        </p:blipFill>
        <p:spPr>
          <a:xfrm>
            <a:off x="3315629" y="822960"/>
            <a:ext cx="6415111"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9159240"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The Experience Agility and Collaboration framework</a:t>
            </a:r>
          </a:p>
        </p:txBody>
      </p:sp>
      <p:grpSp>
        <p:nvGrpSpPr>
          <p:cNvPr id="2" name="Group 1">
            <a:extLst>
              <a:ext uri="{FF2B5EF4-FFF2-40B4-BE49-F238E27FC236}">
                <a16:creationId xmlns:a16="http://schemas.microsoft.com/office/drawing/2014/main" id="{ABBBF80B-1BE6-4374-AD87-D9FE58B7A324}"/>
              </a:ext>
            </a:extLst>
          </p:cNvPr>
          <p:cNvGrpSpPr/>
          <p:nvPr/>
        </p:nvGrpSpPr>
        <p:grpSpPr>
          <a:xfrm>
            <a:off x="1505554" y="1257919"/>
            <a:ext cx="8227366" cy="5234968"/>
            <a:chOff x="2485855" y="1736152"/>
            <a:chExt cx="6131095" cy="4127705"/>
          </a:xfrm>
        </p:grpSpPr>
        <p:sp>
          <p:nvSpPr>
            <p:cNvPr id="10" name="Rectangle 9">
              <a:extLst>
                <a:ext uri="{FF2B5EF4-FFF2-40B4-BE49-F238E27FC236}">
                  <a16:creationId xmlns:a16="http://schemas.microsoft.com/office/drawing/2014/main" id="{AC978A4A-0630-4F3A-9DD3-0D5A94F4990E}"/>
                </a:ext>
              </a:extLst>
            </p:cNvPr>
            <p:cNvSpPr/>
            <p:nvPr/>
          </p:nvSpPr>
          <p:spPr>
            <a:xfrm>
              <a:off x="2971800" y="1739900"/>
              <a:ext cx="5645150" cy="363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5058FDB0-6F53-472F-9396-96448C26A6B7}"/>
                </a:ext>
              </a:extLst>
            </p:cNvPr>
            <p:cNvCxnSpPr>
              <a:stCxn id="10" idx="1"/>
              <a:endCxn id="10" idx="3"/>
            </p:cNvCxnSpPr>
            <p:nvPr/>
          </p:nvCxnSpPr>
          <p:spPr>
            <a:xfrm>
              <a:off x="2971800" y="3558540"/>
              <a:ext cx="56451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9BBC7121-9521-4BB4-9E2D-369029EAE480}"/>
                </a:ext>
              </a:extLst>
            </p:cNvPr>
            <p:cNvCxnSpPr>
              <a:cxnSpLocks/>
              <a:stCxn id="10" idx="2"/>
              <a:endCxn id="10" idx="0"/>
            </p:cNvCxnSpPr>
            <p:nvPr/>
          </p:nvCxnSpPr>
          <p:spPr>
            <a:xfrm flipV="1">
              <a:off x="5794375" y="1739900"/>
              <a:ext cx="0" cy="3637280"/>
            </a:xfrm>
            <a:prstGeom prst="line">
              <a:avLst/>
            </a:prstGeom>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832085FF-6E7B-4F2E-A118-FB83448922CD}"/>
                </a:ext>
              </a:extLst>
            </p:cNvPr>
            <p:cNvSpPr txBox="1"/>
            <p:nvPr/>
          </p:nvSpPr>
          <p:spPr>
            <a:xfrm>
              <a:off x="3009205" y="2100085"/>
              <a:ext cx="2774950" cy="1043515"/>
            </a:xfrm>
            <a:prstGeom prst="rect">
              <a:avLst/>
            </a:prstGeom>
            <a:noFill/>
          </p:spPr>
          <p:txBody>
            <a:bodyPr wrap="square" rtlCol="0">
              <a:spAutoFit/>
            </a:bodyPr>
            <a:lstStyle/>
            <a:p>
              <a:pPr algn="ctr"/>
              <a:r>
                <a:rPr lang="en-GB" sz="2000" dirty="0"/>
                <a:t>Can act quickly but at a departmental level, little collaboration across the organisation</a:t>
              </a:r>
            </a:p>
          </p:txBody>
        </p:sp>
        <p:sp>
          <p:nvSpPr>
            <p:cNvPr id="18" name="TextBox 17">
              <a:extLst>
                <a:ext uri="{FF2B5EF4-FFF2-40B4-BE49-F238E27FC236}">
                  <a16:creationId xmlns:a16="http://schemas.microsoft.com/office/drawing/2014/main" id="{EE2C0B26-9726-4536-B167-387F17DFBBF5}"/>
                </a:ext>
              </a:extLst>
            </p:cNvPr>
            <p:cNvSpPr txBox="1"/>
            <p:nvPr/>
          </p:nvSpPr>
          <p:spPr>
            <a:xfrm>
              <a:off x="5831780" y="2209988"/>
              <a:ext cx="2774950" cy="646331"/>
            </a:xfrm>
            <a:prstGeom prst="rect">
              <a:avLst/>
            </a:prstGeom>
            <a:noFill/>
          </p:spPr>
          <p:txBody>
            <a:bodyPr wrap="square" rtlCol="0">
              <a:spAutoFit/>
            </a:bodyPr>
            <a:lstStyle>
              <a:defPPr>
                <a:defRPr lang="en-US"/>
              </a:defPPr>
              <a:lvl1pPr algn="ctr">
                <a:defRPr sz="2000"/>
              </a:lvl1pPr>
            </a:lstStyle>
            <a:p>
              <a:r>
                <a:rPr lang="en-GB" dirty="0"/>
                <a:t>Organisation highly</a:t>
              </a:r>
            </a:p>
            <a:p>
              <a:r>
                <a:rPr lang="en-GB" dirty="0"/>
                <a:t>collaborative with an ability</a:t>
              </a:r>
            </a:p>
            <a:p>
              <a:r>
                <a:rPr lang="en-GB" dirty="0"/>
                <a:t>to act fast</a:t>
              </a:r>
            </a:p>
          </p:txBody>
        </p:sp>
        <p:sp>
          <p:nvSpPr>
            <p:cNvPr id="20" name="TextBox 19">
              <a:extLst>
                <a:ext uri="{FF2B5EF4-FFF2-40B4-BE49-F238E27FC236}">
                  <a16:creationId xmlns:a16="http://schemas.microsoft.com/office/drawing/2014/main" id="{897A6116-DCA3-479E-B4A1-403F02DE6E95}"/>
                </a:ext>
              </a:extLst>
            </p:cNvPr>
            <p:cNvSpPr txBox="1"/>
            <p:nvPr/>
          </p:nvSpPr>
          <p:spPr>
            <a:xfrm>
              <a:off x="5826605" y="4035260"/>
              <a:ext cx="2774950" cy="646331"/>
            </a:xfrm>
            <a:prstGeom prst="rect">
              <a:avLst/>
            </a:prstGeom>
            <a:noFill/>
          </p:spPr>
          <p:txBody>
            <a:bodyPr wrap="square" rtlCol="0">
              <a:spAutoFit/>
            </a:bodyPr>
            <a:lstStyle>
              <a:defPPr>
                <a:defRPr lang="en-US"/>
              </a:defPPr>
              <a:lvl1pPr algn="ctr">
                <a:defRPr sz="2000"/>
              </a:lvl1pPr>
            </a:lstStyle>
            <a:p>
              <a:r>
                <a:rPr lang="en-GB" dirty="0"/>
                <a:t>Organisation highly</a:t>
              </a:r>
            </a:p>
            <a:p>
              <a:r>
                <a:rPr lang="en-GB" dirty="0"/>
                <a:t>collaborative, but unable</a:t>
              </a:r>
            </a:p>
            <a:p>
              <a:r>
                <a:rPr lang="en-GB" dirty="0"/>
                <a:t>to act fast</a:t>
              </a:r>
            </a:p>
          </p:txBody>
        </p:sp>
        <p:sp>
          <p:nvSpPr>
            <p:cNvPr id="22" name="TextBox 21">
              <a:extLst>
                <a:ext uri="{FF2B5EF4-FFF2-40B4-BE49-F238E27FC236}">
                  <a16:creationId xmlns:a16="http://schemas.microsoft.com/office/drawing/2014/main" id="{5C634A91-DAB6-4789-892F-D5BF45CC804C}"/>
                </a:ext>
              </a:extLst>
            </p:cNvPr>
            <p:cNvSpPr txBox="1"/>
            <p:nvPr/>
          </p:nvSpPr>
          <p:spPr>
            <a:xfrm>
              <a:off x="3197307" y="3930926"/>
              <a:ext cx="2419028" cy="1043515"/>
            </a:xfrm>
            <a:prstGeom prst="rect">
              <a:avLst/>
            </a:prstGeom>
            <a:noFill/>
          </p:spPr>
          <p:txBody>
            <a:bodyPr wrap="square" rtlCol="0">
              <a:spAutoFit/>
            </a:bodyPr>
            <a:lstStyle>
              <a:defPPr>
                <a:defRPr lang="en-US"/>
              </a:defPPr>
              <a:lvl1pPr algn="ctr">
                <a:defRPr sz="2000"/>
              </a:lvl1pPr>
            </a:lstStyle>
            <a:p>
              <a:r>
                <a:rPr lang="en-GB" dirty="0"/>
                <a:t>Low levels of collaboration,</a:t>
              </a:r>
            </a:p>
            <a:p>
              <a:r>
                <a:rPr lang="en-GB" dirty="0"/>
                <a:t>and slow to act at an organisational and departmental level</a:t>
              </a:r>
            </a:p>
          </p:txBody>
        </p:sp>
        <p:sp>
          <p:nvSpPr>
            <p:cNvPr id="23" name="TextBox 22">
              <a:extLst>
                <a:ext uri="{FF2B5EF4-FFF2-40B4-BE49-F238E27FC236}">
                  <a16:creationId xmlns:a16="http://schemas.microsoft.com/office/drawing/2014/main" id="{21903D60-F255-497C-BE5F-7DED867B3DD7}"/>
                </a:ext>
              </a:extLst>
            </p:cNvPr>
            <p:cNvSpPr txBox="1"/>
            <p:nvPr/>
          </p:nvSpPr>
          <p:spPr>
            <a:xfrm>
              <a:off x="4493465" y="5596912"/>
              <a:ext cx="2601821" cy="266945"/>
            </a:xfrm>
            <a:prstGeom prst="rect">
              <a:avLst/>
            </a:prstGeom>
            <a:noFill/>
          </p:spPr>
          <p:txBody>
            <a:bodyPr wrap="none" rtlCol="0">
              <a:spAutoFit/>
            </a:bodyPr>
            <a:lstStyle/>
            <a:p>
              <a:pPr algn="ctr"/>
              <a:r>
                <a:rPr lang="en-GB" sz="1600" dirty="0"/>
                <a:t>Organisational experience collaboration</a:t>
              </a:r>
            </a:p>
          </p:txBody>
        </p:sp>
        <p:sp>
          <p:nvSpPr>
            <p:cNvPr id="25" name="TextBox 24">
              <a:extLst>
                <a:ext uri="{FF2B5EF4-FFF2-40B4-BE49-F238E27FC236}">
                  <a16:creationId xmlns:a16="http://schemas.microsoft.com/office/drawing/2014/main" id="{069B9CF4-A657-4C6B-92DF-2E4AE39DDA41}"/>
                </a:ext>
              </a:extLst>
            </p:cNvPr>
            <p:cNvSpPr txBox="1"/>
            <p:nvPr/>
          </p:nvSpPr>
          <p:spPr>
            <a:xfrm rot="16200000">
              <a:off x="1851813" y="3432394"/>
              <a:ext cx="1520377" cy="252293"/>
            </a:xfrm>
            <a:prstGeom prst="rect">
              <a:avLst/>
            </a:prstGeom>
            <a:noFill/>
          </p:spPr>
          <p:txBody>
            <a:bodyPr wrap="none" rtlCol="0">
              <a:spAutoFit/>
            </a:bodyPr>
            <a:lstStyle/>
            <a:p>
              <a:pPr algn="ctr"/>
              <a:r>
                <a:rPr lang="en-GB" sz="1600" dirty="0"/>
                <a:t>Organisational agility</a:t>
              </a:r>
            </a:p>
          </p:txBody>
        </p:sp>
        <p:sp>
          <p:nvSpPr>
            <p:cNvPr id="27" name="TextBox 26">
              <a:extLst>
                <a:ext uri="{FF2B5EF4-FFF2-40B4-BE49-F238E27FC236}">
                  <a16:creationId xmlns:a16="http://schemas.microsoft.com/office/drawing/2014/main" id="{A4227CFC-0E10-493A-8091-599E1B2D8055}"/>
                </a:ext>
              </a:extLst>
            </p:cNvPr>
            <p:cNvSpPr txBox="1"/>
            <p:nvPr/>
          </p:nvSpPr>
          <p:spPr>
            <a:xfrm>
              <a:off x="2913943" y="5357934"/>
              <a:ext cx="312021" cy="206276"/>
            </a:xfrm>
            <a:prstGeom prst="rect">
              <a:avLst/>
            </a:prstGeom>
            <a:noFill/>
          </p:spPr>
          <p:txBody>
            <a:bodyPr wrap="none" rtlCol="0">
              <a:spAutoFit/>
            </a:bodyPr>
            <a:lstStyle/>
            <a:p>
              <a:r>
                <a:rPr lang="en-GB" sz="1100" dirty="0">
                  <a:solidFill>
                    <a:schemeClr val="bg1"/>
                  </a:solidFill>
                </a:rPr>
                <a:t>Low</a:t>
              </a:r>
            </a:p>
          </p:txBody>
        </p:sp>
        <p:sp>
          <p:nvSpPr>
            <p:cNvPr id="29" name="TextBox 28">
              <a:extLst>
                <a:ext uri="{FF2B5EF4-FFF2-40B4-BE49-F238E27FC236}">
                  <a16:creationId xmlns:a16="http://schemas.microsoft.com/office/drawing/2014/main" id="{C1702C42-5851-43BE-89AE-9680D64E85A3}"/>
                </a:ext>
              </a:extLst>
            </p:cNvPr>
            <p:cNvSpPr txBox="1"/>
            <p:nvPr/>
          </p:nvSpPr>
          <p:spPr>
            <a:xfrm>
              <a:off x="8270421" y="5357934"/>
              <a:ext cx="331134" cy="206276"/>
            </a:xfrm>
            <a:prstGeom prst="rect">
              <a:avLst/>
            </a:prstGeom>
            <a:noFill/>
          </p:spPr>
          <p:txBody>
            <a:bodyPr wrap="none" rtlCol="0">
              <a:spAutoFit/>
            </a:bodyPr>
            <a:lstStyle/>
            <a:p>
              <a:r>
                <a:rPr lang="en-GB" sz="1100" dirty="0">
                  <a:solidFill>
                    <a:schemeClr val="bg1"/>
                  </a:solidFill>
                </a:rPr>
                <a:t>High</a:t>
              </a:r>
            </a:p>
          </p:txBody>
        </p:sp>
        <p:sp>
          <p:nvSpPr>
            <p:cNvPr id="33" name="TextBox 32">
              <a:extLst>
                <a:ext uri="{FF2B5EF4-FFF2-40B4-BE49-F238E27FC236}">
                  <a16:creationId xmlns:a16="http://schemas.microsoft.com/office/drawing/2014/main" id="{41EA50B9-B128-4589-A078-441457AA5B5E}"/>
                </a:ext>
              </a:extLst>
            </p:cNvPr>
            <p:cNvSpPr txBox="1"/>
            <p:nvPr/>
          </p:nvSpPr>
          <p:spPr>
            <a:xfrm rot="16200000">
              <a:off x="2680326" y="1813858"/>
              <a:ext cx="350366" cy="194954"/>
            </a:xfrm>
            <a:prstGeom prst="rect">
              <a:avLst/>
            </a:prstGeom>
            <a:noFill/>
          </p:spPr>
          <p:txBody>
            <a:bodyPr wrap="none" rtlCol="0">
              <a:spAutoFit/>
            </a:bodyPr>
            <a:lstStyle/>
            <a:p>
              <a:r>
                <a:rPr lang="en-GB" sz="1100" dirty="0">
                  <a:solidFill>
                    <a:schemeClr val="bg1"/>
                  </a:solidFill>
                </a:rPr>
                <a:t>High</a:t>
              </a:r>
            </a:p>
          </p:txBody>
        </p:sp>
        <p:sp>
          <p:nvSpPr>
            <p:cNvPr id="31" name="TextBox 30">
              <a:extLst>
                <a:ext uri="{FF2B5EF4-FFF2-40B4-BE49-F238E27FC236}">
                  <a16:creationId xmlns:a16="http://schemas.microsoft.com/office/drawing/2014/main" id="{9DF5D25F-944F-43A9-80F6-791316044E13}"/>
                </a:ext>
              </a:extLst>
            </p:cNvPr>
            <p:cNvSpPr txBox="1"/>
            <p:nvPr/>
          </p:nvSpPr>
          <p:spPr>
            <a:xfrm rot="16200000">
              <a:off x="2690437" y="5117121"/>
              <a:ext cx="330143" cy="194954"/>
            </a:xfrm>
            <a:prstGeom prst="rect">
              <a:avLst/>
            </a:prstGeom>
            <a:noFill/>
          </p:spPr>
          <p:txBody>
            <a:bodyPr wrap="none" rtlCol="0">
              <a:spAutoFit/>
            </a:bodyPr>
            <a:lstStyle/>
            <a:p>
              <a:r>
                <a:rPr lang="en-GB" sz="1100" dirty="0">
                  <a:solidFill>
                    <a:schemeClr val="bg1"/>
                  </a:solidFill>
                </a:rPr>
                <a:t>Low</a:t>
              </a:r>
            </a:p>
          </p:txBody>
        </p:sp>
      </p:grpSp>
    </p:spTree>
    <p:extLst>
      <p:ext uri="{BB962C8B-B14F-4D97-AF65-F5344CB8AC3E}">
        <p14:creationId xmlns:p14="http://schemas.microsoft.com/office/powerpoint/2010/main" val="217022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F68ED3D1-5561-4705-8721-7F7932E8F36B}"/>
              </a:ext>
            </a:extLst>
          </p:cNvPr>
          <p:cNvSpPr/>
          <p:nvPr/>
        </p:nvSpPr>
        <p:spPr>
          <a:xfrm>
            <a:off x="2132402" y="5873588"/>
            <a:ext cx="7598338" cy="2434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8EED3A31-BEC2-4A3F-848A-F4C864184D0F}"/>
              </a:ext>
            </a:extLst>
          </p:cNvPr>
          <p:cNvSpPr/>
          <p:nvPr/>
        </p:nvSpPr>
        <p:spPr>
          <a:xfrm rot="16200000">
            <a:off x="-298497" y="3446396"/>
            <a:ext cx="4610916" cy="2434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6214311" y="899156"/>
            <a:ext cx="5880994" cy="3781361"/>
          </a:xfrm>
          <a:prstGeom prst="bentConnector3">
            <a:avLst>
              <a:gd name="adj1" fmla="val 83859"/>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D2CE26-19D8-453A-8493-0313B5CD8830}"/>
              </a:ext>
            </a:extLst>
          </p:cNvPr>
          <p:cNvPicPr>
            <a:picLocks noChangeAspect="1"/>
          </p:cNvPicPr>
          <p:nvPr/>
        </p:nvPicPr>
        <p:blipFill>
          <a:blip r:embed="rId3"/>
          <a:stretch>
            <a:fillRect/>
          </a:stretch>
        </p:blipFill>
        <p:spPr>
          <a:xfrm>
            <a:off x="3315629" y="822960"/>
            <a:ext cx="6415111"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9159240"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The Experience Agility and Collaboration framework</a:t>
            </a:r>
          </a:p>
        </p:txBody>
      </p:sp>
      <p:grpSp>
        <p:nvGrpSpPr>
          <p:cNvPr id="2" name="Group 1">
            <a:extLst>
              <a:ext uri="{FF2B5EF4-FFF2-40B4-BE49-F238E27FC236}">
                <a16:creationId xmlns:a16="http://schemas.microsoft.com/office/drawing/2014/main" id="{ABBBF80B-1BE6-4374-AD87-D9FE58B7A324}"/>
              </a:ext>
            </a:extLst>
          </p:cNvPr>
          <p:cNvGrpSpPr/>
          <p:nvPr/>
        </p:nvGrpSpPr>
        <p:grpSpPr>
          <a:xfrm>
            <a:off x="1505554" y="1257919"/>
            <a:ext cx="8227366" cy="5234968"/>
            <a:chOff x="2485855" y="1736152"/>
            <a:chExt cx="6131095" cy="4127705"/>
          </a:xfrm>
        </p:grpSpPr>
        <p:sp>
          <p:nvSpPr>
            <p:cNvPr id="10" name="Rectangle 9">
              <a:extLst>
                <a:ext uri="{FF2B5EF4-FFF2-40B4-BE49-F238E27FC236}">
                  <a16:creationId xmlns:a16="http://schemas.microsoft.com/office/drawing/2014/main" id="{AC978A4A-0630-4F3A-9DD3-0D5A94F4990E}"/>
                </a:ext>
              </a:extLst>
            </p:cNvPr>
            <p:cNvSpPr/>
            <p:nvPr/>
          </p:nvSpPr>
          <p:spPr>
            <a:xfrm>
              <a:off x="2971800" y="1739900"/>
              <a:ext cx="5645150" cy="3637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5058FDB0-6F53-472F-9396-96448C26A6B7}"/>
                </a:ext>
              </a:extLst>
            </p:cNvPr>
            <p:cNvCxnSpPr>
              <a:stCxn id="10" idx="1"/>
              <a:endCxn id="10" idx="3"/>
            </p:cNvCxnSpPr>
            <p:nvPr/>
          </p:nvCxnSpPr>
          <p:spPr>
            <a:xfrm>
              <a:off x="2971800" y="3558540"/>
              <a:ext cx="56451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9BBC7121-9521-4BB4-9E2D-369029EAE480}"/>
                </a:ext>
              </a:extLst>
            </p:cNvPr>
            <p:cNvCxnSpPr>
              <a:cxnSpLocks/>
              <a:stCxn id="10" idx="2"/>
              <a:endCxn id="10" idx="0"/>
            </p:cNvCxnSpPr>
            <p:nvPr/>
          </p:nvCxnSpPr>
          <p:spPr>
            <a:xfrm flipV="1">
              <a:off x="5794375" y="1739900"/>
              <a:ext cx="0" cy="3637280"/>
            </a:xfrm>
            <a:prstGeom prst="line">
              <a:avLst/>
            </a:prstGeom>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832085FF-6E7B-4F2E-A118-FB83448922CD}"/>
                </a:ext>
              </a:extLst>
            </p:cNvPr>
            <p:cNvSpPr txBox="1"/>
            <p:nvPr/>
          </p:nvSpPr>
          <p:spPr>
            <a:xfrm>
              <a:off x="3009205" y="2100085"/>
              <a:ext cx="2774950" cy="1043515"/>
            </a:xfrm>
            <a:prstGeom prst="rect">
              <a:avLst/>
            </a:prstGeom>
            <a:noFill/>
          </p:spPr>
          <p:txBody>
            <a:bodyPr wrap="square" rtlCol="0">
              <a:spAutoFit/>
            </a:bodyPr>
            <a:lstStyle/>
            <a:p>
              <a:pPr algn="ctr"/>
              <a:r>
                <a:rPr lang="en-GB" sz="2000" dirty="0">
                  <a:solidFill>
                    <a:schemeClr val="bg2"/>
                  </a:solidFill>
                </a:rPr>
                <a:t>Can act quickly but at a departmental level, little collaboration across the organisation</a:t>
              </a:r>
            </a:p>
          </p:txBody>
        </p:sp>
        <p:sp>
          <p:nvSpPr>
            <p:cNvPr id="22" name="TextBox 21">
              <a:extLst>
                <a:ext uri="{FF2B5EF4-FFF2-40B4-BE49-F238E27FC236}">
                  <a16:creationId xmlns:a16="http://schemas.microsoft.com/office/drawing/2014/main" id="{5C634A91-DAB6-4789-892F-D5BF45CC804C}"/>
                </a:ext>
              </a:extLst>
            </p:cNvPr>
            <p:cNvSpPr txBox="1"/>
            <p:nvPr/>
          </p:nvSpPr>
          <p:spPr>
            <a:xfrm>
              <a:off x="3197307" y="3930926"/>
              <a:ext cx="2419028" cy="1043515"/>
            </a:xfrm>
            <a:prstGeom prst="rect">
              <a:avLst/>
            </a:prstGeom>
            <a:noFill/>
          </p:spPr>
          <p:txBody>
            <a:bodyPr wrap="square" rtlCol="0">
              <a:spAutoFit/>
            </a:bodyPr>
            <a:lstStyle>
              <a:defPPr>
                <a:defRPr lang="en-US"/>
              </a:defPPr>
              <a:lvl1pPr algn="ctr">
                <a:defRPr sz="2000"/>
              </a:lvl1pPr>
            </a:lstStyle>
            <a:p>
              <a:r>
                <a:rPr lang="en-GB" dirty="0">
                  <a:solidFill>
                    <a:schemeClr val="bg2"/>
                  </a:solidFill>
                </a:rPr>
                <a:t>Low levels of collaboration,</a:t>
              </a:r>
            </a:p>
            <a:p>
              <a:r>
                <a:rPr lang="en-GB" dirty="0">
                  <a:solidFill>
                    <a:schemeClr val="bg2"/>
                  </a:solidFill>
                </a:rPr>
                <a:t>and slow to act at an organisational and departmental level</a:t>
              </a:r>
            </a:p>
          </p:txBody>
        </p:sp>
        <p:sp>
          <p:nvSpPr>
            <p:cNvPr id="23" name="TextBox 22">
              <a:extLst>
                <a:ext uri="{FF2B5EF4-FFF2-40B4-BE49-F238E27FC236}">
                  <a16:creationId xmlns:a16="http://schemas.microsoft.com/office/drawing/2014/main" id="{21903D60-F255-497C-BE5F-7DED867B3DD7}"/>
                </a:ext>
              </a:extLst>
            </p:cNvPr>
            <p:cNvSpPr txBox="1"/>
            <p:nvPr/>
          </p:nvSpPr>
          <p:spPr>
            <a:xfrm>
              <a:off x="4493465" y="5596912"/>
              <a:ext cx="2601821" cy="266945"/>
            </a:xfrm>
            <a:prstGeom prst="rect">
              <a:avLst/>
            </a:prstGeom>
            <a:noFill/>
          </p:spPr>
          <p:txBody>
            <a:bodyPr wrap="none" rtlCol="0">
              <a:spAutoFit/>
            </a:bodyPr>
            <a:lstStyle/>
            <a:p>
              <a:pPr algn="ctr"/>
              <a:r>
                <a:rPr lang="en-GB" sz="1600" dirty="0"/>
                <a:t>Organisational experience collaboration</a:t>
              </a:r>
            </a:p>
          </p:txBody>
        </p:sp>
        <p:sp>
          <p:nvSpPr>
            <p:cNvPr id="25" name="TextBox 24">
              <a:extLst>
                <a:ext uri="{FF2B5EF4-FFF2-40B4-BE49-F238E27FC236}">
                  <a16:creationId xmlns:a16="http://schemas.microsoft.com/office/drawing/2014/main" id="{069B9CF4-A657-4C6B-92DF-2E4AE39DDA41}"/>
                </a:ext>
              </a:extLst>
            </p:cNvPr>
            <p:cNvSpPr txBox="1"/>
            <p:nvPr/>
          </p:nvSpPr>
          <p:spPr>
            <a:xfrm rot="16200000">
              <a:off x="1851813" y="3432394"/>
              <a:ext cx="1520377" cy="252293"/>
            </a:xfrm>
            <a:prstGeom prst="rect">
              <a:avLst/>
            </a:prstGeom>
            <a:noFill/>
          </p:spPr>
          <p:txBody>
            <a:bodyPr wrap="none" rtlCol="0">
              <a:spAutoFit/>
            </a:bodyPr>
            <a:lstStyle/>
            <a:p>
              <a:pPr algn="ctr"/>
              <a:r>
                <a:rPr lang="en-GB" sz="1600" dirty="0"/>
                <a:t>Organisational agility</a:t>
              </a:r>
            </a:p>
          </p:txBody>
        </p:sp>
        <p:sp>
          <p:nvSpPr>
            <p:cNvPr id="27" name="TextBox 26">
              <a:extLst>
                <a:ext uri="{FF2B5EF4-FFF2-40B4-BE49-F238E27FC236}">
                  <a16:creationId xmlns:a16="http://schemas.microsoft.com/office/drawing/2014/main" id="{A4227CFC-0E10-493A-8091-599E1B2D8055}"/>
                </a:ext>
              </a:extLst>
            </p:cNvPr>
            <p:cNvSpPr txBox="1"/>
            <p:nvPr/>
          </p:nvSpPr>
          <p:spPr>
            <a:xfrm>
              <a:off x="2913943" y="5357934"/>
              <a:ext cx="312021" cy="206276"/>
            </a:xfrm>
            <a:prstGeom prst="rect">
              <a:avLst/>
            </a:prstGeom>
            <a:noFill/>
          </p:spPr>
          <p:txBody>
            <a:bodyPr wrap="none" rtlCol="0">
              <a:spAutoFit/>
            </a:bodyPr>
            <a:lstStyle/>
            <a:p>
              <a:r>
                <a:rPr lang="en-GB" sz="1100" dirty="0">
                  <a:solidFill>
                    <a:schemeClr val="bg1"/>
                  </a:solidFill>
                </a:rPr>
                <a:t>Low</a:t>
              </a:r>
            </a:p>
          </p:txBody>
        </p:sp>
        <p:sp>
          <p:nvSpPr>
            <p:cNvPr id="29" name="TextBox 28">
              <a:extLst>
                <a:ext uri="{FF2B5EF4-FFF2-40B4-BE49-F238E27FC236}">
                  <a16:creationId xmlns:a16="http://schemas.microsoft.com/office/drawing/2014/main" id="{C1702C42-5851-43BE-89AE-9680D64E85A3}"/>
                </a:ext>
              </a:extLst>
            </p:cNvPr>
            <p:cNvSpPr txBox="1"/>
            <p:nvPr/>
          </p:nvSpPr>
          <p:spPr>
            <a:xfrm>
              <a:off x="8270421" y="5357934"/>
              <a:ext cx="331134" cy="206276"/>
            </a:xfrm>
            <a:prstGeom prst="rect">
              <a:avLst/>
            </a:prstGeom>
            <a:noFill/>
          </p:spPr>
          <p:txBody>
            <a:bodyPr wrap="none" rtlCol="0">
              <a:spAutoFit/>
            </a:bodyPr>
            <a:lstStyle/>
            <a:p>
              <a:r>
                <a:rPr lang="en-GB" sz="1100" dirty="0">
                  <a:solidFill>
                    <a:schemeClr val="bg1"/>
                  </a:solidFill>
                </a:rPr>
                <a:t>High</a:t>
              </a:r>
            </a:p>
          </p:txBody>
        </p:sp>
        <p:sp>
          <p:nvSpPr>
            <p:cNvPr id="33" name="TextBox 32">
              <a:extLst>
                <a:ext uri="{FF2B5EF4-FFF2-40B4-BE49-F238E27FC236}">
                  <a16:creationId xmlns:a16="http://schemas.microsoft.com/office/drawing/2014/main" id="{41EA50B9-B128-4589-A078-441457AA5B5E}"/>
                </a:ext>
              </a:extLst>
            </p:cNvPr>
            <p:cNvSpPr txBox="1"/>
            <p:nvPr/>
          </p:nvSpPr>
          <p:spPr>
            <a:xfrm rot="16200000">
              <a:off x="2680326" y="1813858"/>
              <a:ext cx="350366" cy="194954"/>
            </a:xfrm>
            <a:prstGeom prst="rect">
              <a:avLst/>
            </a:prstGeom>
            <a:noFill/>
          </p:spPr>
          <p:txBody>
            <a:bodyPr wrap="none" rtlCol="0">
              <a:spAutoFit/>
            </a:bodyPr>
            <a:lstStyle/>
            <a:p>
              <a:r>
                <a:rPr lang="en-GB" sz="1100" dirty="0">
                  <a:solidFill>
                    <a:schemeClr val="bg1"/>
                  </a:solidFill>
                </a:rPr>
                <a:t>High</a:t>
              </a:r>
            </a:p>
          </p:txBody>
        </p:sp>
        <p:sp>
          <p:nvSpPr>
            <p:cNvPr id="31" name="TextBox 30">
              <a:extLst>
                <a:ext uri="{FF2B5EF4-FFF2-40B4-BE49-F238E27FC236}">
                  <a16:creationId xmlns:a16="http://schemas.microsoft.com/office/drawing/2014/main" id="{9DF5D25F-944F-43A9-80F6-791316044E13}"/>
                </a:ext>
              </a:extLst>
            </p:cNvPr>
            <p:cNvSpPr txBox="1"/>
            <p:nvPr/>
          </p:nvSpPr>
          <p:spPr>
            <a:xfrm rot="16200000">
              <a:off x="2690437" y="5117121"/>
              <a:ext cx="330143" cy="194954"/>
            </a:xfrm>
            <a:prstGeom prst="rect">
              <a:avLst/>
            </a:prstGeom>
            <a:noFill/>
          </p:spPr>
          <p:txBody>
            <a:bodyPr wrap="none" rtlCol="0">
              <a:spAutoFit/>
            </a:bodyPr>
            <a:lstStyle/>
            <a:p>
              <a:r>
                <a:rPr lang="en-GB" sz="1100" dirty="0">
                  <a:solidFill>
                    <a:schemeClr val="bg1"/>
                  </a:solidFill>
                </a:rPr>
                <a:t>Low</a:t>
              </a:r>
            </a:p>
          </p:txBody>
        </p:sp>
      </p:grpSp>
      <p:pic>
        <p:nvPicPr>
          <p:cNvPr id="7" name="Picture 6">
            <a:extLst>
              <a:ext uri="{FF2B5EF4-FFF2-40B4-BE49-F238E27FC236}">
                <a16:creationId xmlns:a16="http://schemas.microsoft.com/office/drawing/2014/main" id="{A34C6827-ED0F-438E-8046-AE95AE1CC39F}"/>
              </a:ext>
            </a:extLst>
          </p:cNvPr>
          <p:cNvPicPr>
            <a:picLocks noChangeAspect="1"/>
          </p:cNvPicPr>
          <p:nvPr/>
        </p:nvPicPr>
        <p:blipFill rotWithShape="1">
          <a:blip r:embed="rId4"/>
          <a:srcRect t="28129" b="23415"/>
          <a:stretch/>
        </p:blipFill>
        <p:spPr>
          <a:xfrm>
            <a:off x="7217833" y="3911365"/>
            <a:ext cx="1138470" cy="290063"/>
          </a:xfrm>
          <a:prstGeom prst="rect">
            <a:avLst/>
          </a:prstGeom>
        </p:spPr>
      </p:pic>
      <p:pic>
        <p:nvPicPr>
          <p:cNvPr id="8" name="Picture 7">
            <a:extLst>
              <a:ext uri="{FF2B5EF4-FFF2-40B4-BE49-F238E27FC236}">
                <a16:creationId xmlns:a16="http://schemas.microsoft.com/office/drawing/2014/main" id="{186B29D1-3708-4556-BAB1-A912BC606E81}"/>
              </a:ext>
            </a:extLst>
          </p:cNvPr>
          <p:cNvPicPr>
            <a:picLocks noChangeAspect="1"/>
          </p:cNvPicPr>
          <p:nvPr/>
        </p:nvPicPr>
        <p:blipFill>
          <a:blip r:embed="rId5"/>
          <a:stretch>
            <a:fillRect/>
          </a:stretch>
        </p:blipFill>
        <p:spPr>
          <a:xfrm>
            <a:off x="7456857" y="1767958"/>
            <a:ext cx="666110" cy="368346"/>
          </a:xfrm>
          <a:prstGeom prst="rect">
            <a:avLst/>
          </a:prstGeom>
        </p:spPr>
      </p:pic>
      <p:sp>
        <p:nvSpPr>
          <p:cNvPr id="11" name="TextBox 10">
            <a:extLst>
              <a:ext uri="{FF2B5EF4-FFF2-40B4-BE49-F238E27FC236}">
                <a16:creationId xmlns:a16="http://schemas.microsoft.com/office/drawing/2014/main" id="{B6913731-0766-48ED-8BBA-380DCC2EA646}"/>
              </a:ext>
            </a:extLst>
          </p:cNvPr>
          <p:cNvSpPr txBox="1"/>
          <p:nvPr/>
        </p:nvSpPr>
        <p:spPr>
          <a:xfrm>
            <a:off x="6724997" y="2408439"/>
            <a:ext cx="1970049" cy="584775"/>
          </a:xfrm>
          <a:prstGeom prst="rect">
            <a:avLst/>
          </a:prstGeom>
          <a:noFill/>
        </p:spPr>
        <p:txBody>
          <a:bodyPr wrap="square" rtlCol="0">
            <a:spAutoFit/>
          </a:bodyPr>
          <a:lstStyle/>
          <a:p>
            <a:pPr algn="ctr"/>
            <a:r>
              <a:rPr lang="en-GB" sz="1600" dirty="0"/>
              <a:t>From 100 to 200 day mattress trial</a:t>
            </a:r>
          </a:p>
        </p:txBody>
      </p:sp>
      <p:sp>
        <p:nvSpPr>
          <p:cNvPr id="14" name="TextBox 13">
            <a:extLst>
              <a:ext uri="{FF2B5EF4-FFF2-40B4-BE49-F238E27FC236}">
                <a16:creationId xmlns:a16="http://schemas.microsoft.com/office/drawing/2014/main" id="{C0634E81-2C18-4588-AF6D-D2C8234B0F5D}"/>
              </a:ext>
            </a:extLst>
          </p:cNvPr>
          <p:cNvSpPr txBox="1"/>
          <p:nvPr/>
        </p:nvSpPr>
        <p:spPr>
          <a:xfrm>
            <a:off x="6498204" y="4395899"/>
            <a:ext cx="2531688" cy="1077218"/>
          </a:xfrm>
          <a:prstGeom prst="rect">
            <a:avLst/>
          </a:prstGeom>
          <a:noFill/>
        </p:spPr>
        <p:txBody>
          <a:bodyPr wrap="square" rtlCol="0">
            <a:spAutoFit/>
          </a:bodyPr>
          <a:lstStyle/>
          <a:p>
            <a:pPr algn="ctr"/>
            <a:r>
              <a:rPr lang="en-GB" sz="1600" dirty="0"/>
              <a:t>Transformation around customer journeys, 10 week wait from sign up to account activation</a:t>
            </a:r>
          </a:p>
        </p:txBody>
      </p:sp>
    </p:spTree>
    <p:extLst>
      <p:ext uri="{BB962C8B-B14F-4D97-AF65-F5344CB8AC3E}">
        <p14:creationId xmlns:p14="http://schemas.microsoft.com/office/powerpoint/2010/main" val="267795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465820" y="904154"/>
            <a:ext cx="3629485" cy="3476559"/>
          </a:xfrm>
          <a:prstGeom prst="bentConnector3">
            <a:avLst>
              <a:gd name="adj1" fmla="val 74564"/>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651559B-1F0D-4E62-82D7-2743700E125A}"/>
              </a:ext>
            </a:extLst>
          </p:cNvPr>
          <p:cNvPicPr>
            <a:picLocks noChangeAspect="1"/>
          </p:cNvPicPr>
          <p:nvPr/>
        </p:nvPicPr>
        <p:blipFill>
          <a:blip r:embed="rId3"/>
          <a:stretch>
            <a:fillRect/>
          </a:stretch>
        </p:blipFill>
        <p:spPr>
          <a:xfrm>
            <a:off x="3544229" y="875801"/>
            <a:ext cx="5767411"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8442960"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Experience focus splits between a growth or cost reduction focus</a:t>
            </a:r>
          </a:p>
        </p:txBody>
      </p:sp>
      <p:sp>
        <p:nvSpPr>
          <p:cNvPr id="18" name="Rectangle 17">
            <a:extLst>
              <a:ext uri="{FF2B5EF4-FFF2-40B4-BE49-F238E27FC236}">
                <a16:creationId xmlns:a16="http://schemas.microsoft.com/office/drawing/2014/main" id="{7B49721D-917D-4FF9-ADCF-5C5081AB778F}"/>
              </a:ext>
            </a:extLst>
          </p:cNvPr>
          <p:cNvSpPr/>
          <p:nvPr/>
        </p:nvSpPr>
        <p:spPr>
          <a:xfrm>
            <a:off x="7061201" y="1842372"/>
            <a:ext cx="1873250" cy="7112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Employee Experience</a:t>
            </a:r>
          </a:p>
        </p:txBody>
      </p:sp>
      <p:sp>
        <p:nvSpPr>
          <p:cNvPr id="20" name="Rectangle 19">
            <a:extLst>
              <a:ext uri="{FF2B5EF4-FFF2-40B4-BE49-F238E27FC236}">
                <a16:creationId xmlns:a16="http://schemas.microsoft.com/office/drawing/2014/main" id="{CA2987C0-3250-4B7C-BDCC-84FCFD30BB2E}"/>
              </a:ext>
            </a:extLst>
          </p:cNvPr>
          <p:cNvSpPr/>
          <p:nvPr/>
        </p:nvSpPr>
        <p:spPr>
          <a:xfrm>
            <a:off x="5187951" y="1842372"/>
            <a:ext cx="1873250" cy="7112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Product / Service Experience</a:t>
            </a:r>
          </a:p>
        </p:txBody>
      </p:sp>
      <p:sp>
        <p:nvSpPr>
          <p:cNvPr id="22" name="Rectangle 21">
            <a:extLst>
              <a:ext uri="{FF2B5EF4-FFF2-40B4-BE49-F238E27FC236}">
                <a16:creationId xmlns:a16="http://schemas.microsoft.com/office/drawing/2014/main" id="{7EB5B94C-B3D3-4806-9F1B-FACF418C13BD}"/>
              </a:ext>
            </a:extLst>
          </p:cNvPr>
          <p:cNvSpPr/>
          <p:nvPr/>
        </p:nvSpPr>
        <p:spPr>
          <a:xfrm>
            <a:off x="3302000" y="1842372"/>
            <a:ext cx="1873250" cy="7112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Customer Experience</a:t>
            </a:r>
          </a:p>
        </p:txBody>
      </p:sp>
      <p:sp>
        <p:nvSpPr>
          <p:cNvPr id="24" name="Rectangle 23">
            <a:extLst>
              <a:ext uri="{FF2B5EF4-FFF2-40B4-BE49-F238E27FC236}">
                <a16:creationId xmlns:a16="http://schemas.microsoft.com/office/drawing/2014/main" id="{61DCFA6B-209B-493D-84C0-BC14DE23DB21}"/>
              </a:ext>
            </a:extLst>
          </p:cNvPr>
          <p:cNvSpPr/>
          <p:nvPr/>
        </p:nvSpPr>
        <p:spPr>
          <a:xfrm>
            <a:off x="1428750" y="1842372"/>
            <a:ext cx="1873250" cy="711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Brand Experience</a:t>
            </a:r>
          </a:p>
        </p:txBody>
      </p:sp>
      <p:sp>
        <p:nvSpPr>
          <p:cNvPr id="26" name="Rectangle 25">
            <a:extLst>
              <a:ext uri="{FF2B5EF4-FFF2-40B4-BE49-F238E27FC236}">
                <a16:creationId xmlns:a16="http://schemas.microsoft.com/office/drawing/2014/main" id="{F320F45C-F4C2-450B-A8E3-1E55D0465A88}"/>
              </a:ext>
            </a:extLst>
          </p:cNvPr>
          <p:cNvSpPr/>
          <p:nvPr/>
        </p:nvSpPr>
        <p:spPr>
          <a:xfrm>
            <a:off x="7061201" y="2594846"/>
            <a:ext cx="1873250" cy="155892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designed and often delivered by the brand’s amazing employees (HQ, office and front-line)</a:t>
            </a:r>
          </a:p>
        </p:txBody>
      </p:sp>
      <p:sp>
        <p:nvSpPr>
          <p:cNvPr id="28" name="Rectangle 27">
            <a:extLst>
              <a:ext uri="{FF2B5EF4-FFF2-40B4-BE49-F238E27FC236}">
                <a16:creationId xmlns:a16="http://schemas.microsoft.com/office/drawing/2014/main" id="{A477D90D-FC31-4557-9681-0255D92C8020}"/>
              </a:ext>
            </a:extLst>
          </p:cNvPr>
          <p:cNvSpPr/>
          <p:nvPr/>
        </p:nvSpPr>
        <p:spPr>
          <a:xfrm>
            <a:off x="5187951" y="2594846"/>
            <a:ext cx="1873250" cy="155892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they purchase or use what the brand offers, which is…</a:t>
            </a:r>
          </a:p>
        </p:txBody>
      </p:sp>
      <p:sp>
        <p:nvSpPr>
          <p:cNvPr id="30" name="Rectangle 29">
            <a:extLst>
              <a:ext uri="{FF2B5EF4-FFF2-40B4-BE49-F238E27FC236}">
                <a16:creationId xmlns:a16="http://schemas.microsoft.com/office/drawing/2014/main" id="{36FE08B6-44F0-4174-A973-F51701891517}"/>
              </a:ext>
            </a:extLst>
          </p:cNvPr>
          <p:cNvSpPr/>
          <p:nvPr/>
        </p:nvSpPr>
        <p:spPr>
          <a:xfrm>
            <a:off x="3302000" y="2594846"/>
            <a:ext cx="1873250" cy="15589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allowing customers to functionally / effortlessly interact across all touchpoints during the process by which…</a:t>
            </a:r>
          </a:p>
        </p:txBody>
      </p:sp>
      <p:sp>
        <p:nvSpPr>
          <p:cNvPr id="32" name="Rectangle 31">
            <a:extLst>
              <a:ext uri="{FF2B5EF4-FFF2-40B4-BE49-F238E27FC236}">
                <a16:creationId xmlns:a16="http://schemas.microsoft.com/office/drawing/2014/main" id="{C7044D9B-6FBB-4D24-A850-88B885F09C71}"/>
              </a:ext>
            </a:extLst>
          </p:cNvPr>
          <p:cNvSpPr/>
          <p:nvPr/>
        </p:nvSpPr>
        <p:spPr>
          <a:xfrm>
            <a:off x="1428750" y="2594846"/>
            <a:ext cx="1873250" cy="155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Uniquely recognisable moments of positive brand friction across paid and owned touchpoints…</a:t>
            </a:r>
          </a:p>
        </p:txBody>
      </p:sp>
      <p:sp>
        <p:nvSpPr>
          <p:cNvPr id="34" name="TextBox 33">
            <a:extLst>
              <a:ext uri="{FF2B5EF4-FFF2-40B4-BE49-F238E27FC236}">
                <a16:creationId xmlns:a16="http://schemas.microsoft.com/office/drawing/2014/main" id="{CFEB8398-3B8D-40E0-BC83-E2C5E6C5B954}"/>
              </a:ext>
            </a:extLst>
          </p:cNvPr>
          <p:cNvSpPr txBox="1"/>
          <p:nvPr/>
        </p:nvSpPr>
        <p:spPr>
          <a:xfrm>
            <a:off x="718319" y="3143266"/>
            <a:ext cx="694101" cy="338554"/>
          </a:xfrm>
          <a:prstGeom prst="rect">
            <a:avLst/>
          </a:prstGeom>
          <a:noFill/>
        </p:spPr>
        <p:txBody>
          <a:bodyPr wrap="none" rtlCol="0">
            <a:spAutoFit/>
          </a:bodyPr>
          <a:lstStyle/>
          <a:p>
            <a:r>
              <a:rPr lang="en-GB" sz="1600" dirty="0"/>
              <a:t>What:</a:t>
            </a:r>
          </a:p>
        </p:txBody>
      </p:sp>
      <p:sp>
        <p:nvSpPr>
          <p:cNvPr id="36" name="TextBox 35">
            <a:extLst>
              <a:ext uri="{FF2B5EF4-FFF2-40B4-BE49-F238E27FC236}">
                <a16:creationId xmlns:a16="http://schemas.microsoft.com/office/drawing/2014/main" id="{A3C8005B-D225-4D38-AE0C-8027FF14632A}"/>
              </a:ext>
            </a:extLst>
          </p:cNvPr>
          <p:cNvSpPr txBox="1"/>
          <p:nvPr/>
        </p:nvSpPr>
        <p:spPr>
          <a:xfrm>
            <a:off x="633988" y="4410067"/>
            <a:ext cx="805029" cy="338554"/>
          </a:xfrm>
          <a:prstGeom prst="rect">
            <a:avLst/>
          </a:prstGeom>
          <a:noFill/>
        </p:spPr>
        <p:txBody>
          <a:bodyPr wrap="none" rtlCol="0">
            <a:spAutoFit/>
          </a:bodyPr>
          <a:lstStyle/>
          <a:p>
            <a:r>
              <a:rPr lang="en-GB" sz="1600" dirty="0"/>
              <a:t>Owner:</a:t>
            </a:r>
          </a:p>
        </p:txBody>
      </p:sp>
      <p:sp>
        <p:nvSpPr>
          <p:cNvPr id="38" name="Rectangle 37">
            <a:extLst>
              <a:ext uri="{FF2B5EF4-FFF2-40B4-BE49-F238E27FC236}">
                <a16:creationId xmlns:a16="http://schemas.microsoft.com/office/drawing/2014/main" id="{9DCA48E0-AC8C-44BC-A901-3E3899C7C35C}"/>
              </a:ext>
            </a:extLst>
          </p:cNvPr>
          <p:cNvSpPr/>
          <p:nvPr/>
        </p:nvSpPr>
        <p:spPr>
          <a:xfrm>
            <a:off x="1428750" y="4192740"/>
            <a:ext cx="1873250" cy="7732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Marketing</a:t>
            </a:r>
          </a:p>
        </p:txBody>
      </p:sp>
      <p:sp>
        <p:nvSpPr>
          <p:cNvPr id="40" name="Rectangle 39">
            <a:extLst>
              <a:ext uri="{FF2B5EF4-FFF2-40B4-BE49-F238E27FC236}">
                <a16:creationId xmlns:a16="http://schemas.microsoft.com/office/drawing/2014/main" id="{28091C22-676E-46CE-A7A1-314BEEB3F686}"/>
              </a:ext>
            </a:extLst>
          </p:cNvPr>
          <p:cNvSpPr/>
          <p:nvPr/>
        </p:nvSpPr>
        <p:spPr>
          <a:xfrm>
            <a:off x="3314701" y="4192740"/>
            <a:ext cx="1873250" cy="7732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Operations, Channel</a:t>
            </a:r>
          </a:p>
        </p:txBody>
      </p:sp>
      <p:sp>
        <p:nvSpPr>
          <p:cNvPr id="42" name="Rectangle 41">
            <a:extLst>
              <a:ext uri="{FF2B5EF4-FFF2-40B4-BE49-F238E27FC236}">
                <a16:creationId xmlns:a16="http://schemas.microsoft.com/office/drawing/2014/main" id="{3C46F3B9-4588-46BC-85EA-15B93EBAF8BF}"/>
              </a:ext>
            </a:extLst>
          </p:cNvPr>
          <p:cNvSpPr/>
          <p:nvPr/>
        </p:nvSpPr>
        <p:spPr>
          <a:xfrm>
            <a:off x="5187951" y="4192740"/>
            <a:ext cx="1873250" cy="7732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Product Development, Operations</a:t>
            </a:r>
          </a:p>
        </p:txBody>
      </p:sp>
      <p:sp>
        <p:nvSpPr>
          <p:cNvPr id="44" name="Rectangle 43">
            <a:extLst>
              <a:ext uri="{FF2B5EF4-FFF2-40B4-BE49-F238E27FC236}">
                <a16:creationId xmlns:a16="http://schemas.microsoft.com/office/drawing/2014/main" id="{E5A8F769-BB59-478C-8261-3B94250F0B55}"/>
              </a:ext>
            </a:extLst>
          </p:cNvPr>
          <p:cNvSpPr/>
          <p:nvPr/>
        </p:nvSpPr>
        <p:spPr>
          <a:xfrm>
            <a:off x="7067551" y="4192740"/>
            <a:ext cx="1873250" cy="77320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HR</a:t>
            </a:r>
          </a:p>
        </p:txBody>
      </p:sp>
      <p:sp>
        <p:nvSpPr>
          <p:cNvPr id="46" name="Rectangle 45">
            <a:extLst>
              <a:ext uri="{FF2B5EF4-FFF2-40B4-BE49-F238E27FC236}">
                <a16:creationId xmlns:a16="http://schemas.microsoft.com/office/drawing/2014/main" id="{FF02624F-036C-4061-80D5-51879A6750DE}"/>
              </a:ext>
            </a:extLst>
          </p:cNvPr>
          <p:cNvSpPr/>
          <p:nvPr/>
        </p:nvSpPr>
        <p:spPr>
          <a:xfrm>
            <a:off x="1428750" y="5004917"/>
            <a:ext cx="1873250" cy="7732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Growth</a:t>
            </a:r>
          </a:p>
        </p:txBody>
      </p:sp>
      <p:sp>
        <p:nvSpPr>
          <p:cNvPr id="48" name="Rectangle 47">
            <a:extLst>
              <a:ext uri="{FF2B5EF4-FFF2-40B4-BE49-F238E27FC236}">
                <a16:creationId xmlns:a16="http://schemas.microsoft.com/office/drawing/2014/main" id="{C7DD4160-416E-41F7-8702-1283C9671261}"/>
              </a:ext>
            </a:extLst>
          </p:cNvPr>
          <p:cNvSpPr/>
          <p:nvPr/>
        </p:nvSpPr>
        <p:spPr>
          <a:xfrm>
            <a:off x="3314701" y="5004917"/>
            <a:ext cx="1873250" cy="7732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Cost Reduction</a:t>
            </a:r>
          </a:p>
        </p:txBody>
      </p:sp>
      <p:sp>
        <p:nvSpPr>
          <p:cNvPr id="50" name="Rectangle 49">
            <a:extLst>
              <a:ext uri="{FF2B5EF4-FFF2-40B4-BE49-F238E27FC236}">
                <a16:creationId xmlns:a16="http://schemas.microsoft.com/office/drawing/2014/main" id="{04BD565C-A5F4-448B-B21F-2C57444363C4}"/>
              </a:ext>
            </a:extLst>
          </p:cNvPr>
          <p:cNvSpPr/>
          <p:nvPr/>
        </p:nvSpPr>
        <p:spPr>
          <a:xfrm>
            <a:off x="5187951" y="5004917"/>
            <a:ext cx="1873250" cy="7732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Cost Reduction</a:t>
            </a:r>
          </a:p>
        </p:txBody>
      </p:sp>
      <p:sp>
        <p:nvSpPr>
          <p:cNvPr id="52" name="Rectangle 51">
            <a:extLst>
              <a:ext uri="{FF2B5EF4-FFF2-40B4-BE49-F238E27FC236}">
                <a16:creationId xmlns:a16="http://schemas.microsoft.com/office/drawing/2014/main" id="{48AAFA8F-1C59-45EA-ADD1-FBC79E81CA25}"/>
              </a:ext>
            </a:extLst>
          </p:cNvPr>
          <p:cNvSpPr/>
          <p:nvPr/>
        </p:nvSpPr>
        <p:spPr>
          <a:xfrm>
            <a:off x="7067551" y="5004917"/>
            <a:ext cx="1873250" cy="77320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Cost Reduction</a:t>
            </a:r>
          </a:p>
        </p:txBody>
      </p:sp>
      <p:sp>
        <p:nvSpPr>
          <p:cNvPr id="54" name="TextBox 53">
            <a:extLst>
              <a:ext uri="{FF2B5EF4-FFF2-40B4-BE49-F238E27FC236}">
                <a16:creationId xmlns:a16="http://schemas.microsoft.com/office/drawing/2014/main" id="{CE54343A-0536-4C6E-B946-A7904017C703}"/>
              </a:ext>
            </a:extLst>
          </p:cNvPr>
          <p:cNvSpPr txBox="1"/>
          <p:nvPr/>
        </p:nvSpPr>
        <p:spPr>
          <a:xfrm>
            <a:off x="744916" y="5217634"/>
            <a:ext cx="714042" cy="338554"/>
          </a:xfrm>
          <a:prstGeom prst="rect">
            <a:avLst/>
          </a:prstGeom>
          <a:noFill/>
        </p:spPr>
        <p:txBody>
          <a:bodyPr wrap="none" rtlCol="0">
            <a:spAutoFit/>
          </a:bodyPr>
          <a:lstStyle/>
          <a:p>
            <a:r>
              <a:rPr lang="en-GB" sz="1600" dirty="0"/>
              <a:t>Focus:</a:t>
            </a:r>
          </a:p>
        </p:txBody>
      </p:sp>
      <p:grpSp>
        <p:nvGrpSpPr>
          <p:cNvPr id="27" name="Group 26">
            <a:extLst>
              <a:ext uri="{FF2B5EF4-FFF2-40B4-BE49-F238E27FC236}">
                <a16:creationId xmlns:a16="http://schemas.microsoft.com/office/drawing/2014/main" id="{FBE7ECD5-A77E-48DC-A062-4D0E85354D8B}"/>
              </a:ext>
            </a:extLst>
          </p:cNvPr>
          <p:cNvGrpSpPr/>
          <p:nvPr/>
        </p:nvGrpSpPr>
        <p:grpSpPr>
          <a:xfrm>
            <a:off x="8968509" y="1367677"/>
            <a:ext cx="2018762" cy="1983814"/>
            <a:chOff x="2903202" y="1472751"/>
            <a:chExt cx="6444794" cy="3689968"/>
          </a:xfrm>
        </p:grpSpPr>
        <p:sp>
          <p:nvSpPr>
            <p:cNvPr id="29" name="TextBox 28">
              <a:extLst>
                <a:ext uri="{FF2B5EF4-FFF2-40B4-BE49-F238E27FC236}">
                  <a16:creationId xmlns:a16="http://schemas.microsoft.com/office/drawing/2014/main" id="{73E21993-804F-446D-8BE9-99C981FFD119}"/>
                </a:ext>
              </a:extLst>
            </p:cNvPr>
            <p:cNvSpPr txBox="1"/>
            <p:nvPr/>
          </p:nvSpPr>
          <p:spPr>
            <a:xfrm>
              <a:off x="3823470" y="2780426"/>
              <a:ext cx="5363748" cy="1774675"/>
            </a:xfrm>
            <a:prstGeom prst="rect">
              <a:avLst/>
            </a:prstGeom>
            <a:noFill/>
          </p:spPr>
          <p:txBody>
            <a:bodyPr wrap="square" rtlCol="0">
              <a:spAutoFit/>
            </a:bodyPr>
            <a:lstStyle/>
            <a:p>
              <a:r>
                <a:rPr lang="en-GB" sz="1400" dirty="0"/>
                <a:t>“Cost reduction is certain, growth is often harder to predict.”</a:t>
              </a:r>
            </a:p>
          </p:txBody>
        </p:sp>
        <p:cxnSp>
          <p:nvCxnSpPr>
            <p:cNvPr id="31" name="Straight Connector 30">
              <a:extLst>
                <a:ext uri="{FF2B5EF4-FFF2-40B4-BE49-F238E27FC236}">
                  <a16:creationId xmlns:a16="http://schemas.microsoft.com/office/drawing/2014/main" id="{329E2929-5A71-4862-A629-02BACD6408F7}"/>
                </a:ext>
              </a:extLst>
            </p:cNvPr>
            <p:cNvCxnSpPr>
              <a:cxnSpLocks/>
            </p:cNvCxnSpPr>
            <p:nvPr/>
          </p:nvCxnSpPr>
          <p:spPr>
            <a:xfrm flipH="1">
              <a:off x="3456618" y="2476382"/>
              <a:ext cx="5004069" cy="0"/>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58857ED4-2DB2-42F2-ACBA-90264E70726C}"/>
                </a:ext>
              </a:extLst>
            </p:cNvPr>
            <p:cNvCxnSpPr>
              <a:cxnSpLocks/>
            </p:cNvCxnSpPr>
            <p:nvPr/>
          </p:nvCxnSpPr>
          <p:spPr>
            <a:xfrm flipV="1">
              <a:off x="3529818" y="2442666"/>
              <a:ext cx="0" cy="2720053"/>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7B6F5005-2DC8-4A09-8046-3D1F82C385B3}"/>
                </a:ext>
              </a:extLst>
            </p:cNvPr>
            <p:cNvCxnSpPr>
              <a:cxnSpLocks/>
            </p:cNvCxnSpPr>
            <p:nvPr/>
          </p:nvCxnSpPr>
          <p:spPr>
            <a:xfrm flipH="1">
              <a:off x="2903202" y="5129221"/>
              <a:ext cx="6090713" cy="0"/>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17BEBB65-23D5-476F-9F25-653499B643F6}"/>
                </a:ext>
              </a:extLst>
            </p:cNvPr>
            <p:cNvCxnSpPr>
              <a:cxnSpLocks/>
            </p:cNvCxnSpPr>
            <p:nvPr/>
          </p:nvCxnSpPr>
          <p:spPr>
            <a:xfrm flipV="1">
              <a:off x="8962786" y="1472751"/>
              <a:ext cx="0" cy="3631975"/>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3F8FBBE4-1B6B-4296-AF33-F6D0C974706F}"/>
                </a:ext>
              </a:extLst>
            </p:cNvPr>
            <p:cNvSpPr txBox="1"/>
            <p:nvPr/>
          </p:nvSpPr>
          <p:spPr>
            <a:xfrm>
              <a:off x="5678572" y="4571599"/>
              <a:ext cx="3669424" cy="486604"/>
            </a:xfrm>
            <a:prstGeom prst="rect">
              <a:avLst/>
            </a:prstGeom>
            <a:noFill/>
          </p:spPr>
          <p:txBody>
            <a:bodyPr wrap="square" rtlCol="0">
              <a:spAutoFit/>
            </a:bodyPr>
            <a:lstStyle/>
            <a:p>
              <a:r>
                <a:rPr lang="en-GB" sz="1100" i="1" dirty="0"/>
                <a:t>Partner, KPMG</a:t>
              </a:r>
            </a:p>
          </p:txBody>
        </p:sp>
      </p:grpSp>
      <p:sp>
        <p:nvSpPr>
          <p:cNvPr id="6" name="TextBox 5">
            <a:extLst>
              <a:ext uri="{FF2B5EF4-FFF2-40B4-BE49-F238E27FC236}">
                <a16:creationId xmlns:a16="http://schemas.microsoft.com/office/drawing/2014/main" id="{B7A17E77-E04E-4171-802D-5655E3A91914}"/>
              </a:ext>
            </a:extLst>
          </p:cNvPr>
          <p:cNvSpPr txBox="1"/>
          <p:nvPr/>
        </p:nvSpPr>
        <p:spPr>
          <a:xfrm>
            <a:off x="9158756" y="4074361"/>
            <a:ext cx="1680136" cy="738664"/>
          </a:xfrm>
          <a:prstGeom prst="rect">
            <a:avLst/>
          </a:prstGeom>
          <a:noFill/>
        </p:spPr>
        <p:txBody>
          <a:bodyPr wrap="square" rtlCol="0">
            <a:spAutoFit/>
          </a:bodyPr>
          <a:lstStyle/>
          <a:p>
            <a:r>
              <a:rPr lang="en-GB" sz="1400" dirty="0"/>
              <a:t>“Cost cutting is a dead end, growth is never ending.”</a:t>
            </a:r>
          </a:p>
        </p:txBody>
      </p:sp>
      <p:sp>
        <p:nvSpPr>
          <p:cNvPr id="9" name="TextBox 8">
            <a:extLst>
              <a:ext uri="{FF2B5EF4-FFF2-40B4-BE49-F238E27FC236}">
                <a16:creationId xmlns:a16="http://schemas.microsoft.com/office/drawing/2014/main" id="{D594AAC9-EFDD-4792-A394-F5ABA6600667}"/>
              </a:ext>
            </a:extLst>
          </p:cNvPr>
          <p:cNvSpPr txBox="1"/>
          <p:nvPr/>
        </p:nvSpPr>
        <p:spPr>
          <a:xfrm>
            <a:off x="9262789" y="4831031"/>
            <a:ext cx="1626465" cy="261610"/>
          </a:xfrm>
          <a:prstGeom prst="rect">
            <a:avLst/>
          </a:prstGeom>
          <a:noFill/>
        </p:spPr>
        <p:txBody>
          <a:bodyPr wrap="square" rtlCol="0">
            <a:spAutoFit/>
          </a:bodyPr>
          <a:lstStyle/>
          <a:p>
            <a:r>
              <a:rPr lang="en-GB" sz="1100" i="1" dirty="0"/>
              <a:t>Global VP Digital, </a:t>
            </a:r>
            <a:r>
              <a:rPr lang="en-GB" sz="1100" i="1" dirty="0" err="1"/>
              <a:t>L’Oreal</a:t>
            </a:r>
            <a:endParaRPr lang="en-GB" sz="1100" i="1" dirty="0"/>
          </a:p>
        </p:txBody>
      </p:sp>
      <p:cxnSp>
        <p:nvCxnSpPr>
          <p:cNvPr id="45" name="Straight Connector 44">
            <a:extLst>
              <a:ext uri="{FF2B5EF4-FFF2-40B4-BE49-F238E27FC236}">
                <a16:creationId xmlns:a16="http://schemas.microsoft.com/office/drawing/2014/main" id="{35330019-776F-449C-B560-0E1026786634}"/>
              </a:ext>
            </a:extLst>
          </p:cNvPr>
          <p:cNvCxnSpPr>
            <a:cxnSpLocks/>
          </p:cNvCxnSpPr>
          <p:nvPr/>
        </p:nvCxnSpPr>
        <p:spPr>
          <a:xfrm flipH="1">
            <a:off x="9142962" y="3947920"/>
            <a:ext cx="1567470" cy="0"/>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929C65C8-5506-4484-A4F6-984CF6535F0E}"/>
              </a:ext>
            </a:extLst>
          </p:cNvPr>
          <p:cNvCxnSpPr>
            <a:cxnSpLocks/>
          </p:cNvCxnSpPr>
          <p:nvPr/>
        </p:nvCxnSpPr>
        <p:spPr>
          <a:xfrm flipV="1">
            <a:off x="9165891" y="3929793"/>
            <a:ext cx="0" cy="1462365"/>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D1570CD1-E338-402C-8A74-BAF05568AB1E}"/>
              </a:ext>
            </a:extLst>
          </p:cNvPr>
          <p:cNvCxnSpPr>
            <a:cxnSpLocks/>
          </p:cNvCxnSpPr>
          <p:nvPr/>
        </p:nvCxnSpPr>
        <p:spPr>
          <a:xfrm flipH="1">
            <a:off x="9030868" y="5355199"/>
            <a:ext cx="1907850" cy="0"/>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C0E51ACD-DCFB-4325-A223-CB337EF45DF6}"/>
              </a:ext>
            </a:extLst>
          </p:cNvPr>
          <p:cNvCxnSpPr>
            <a:cxnSpLocks/>
          </p:cNvCxnSpPr>
          <p:nvPr/>
        </p:nvCxnSpPr>
        <p:spPr>
          <a:xfrm flipV="1">
            <a:off x="10888508" y="3357025"/>
            <a:ext cx="0" cy="1952636"/>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3907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127242" y="900752"/>
            <a:ext cx="3968063" cy="3772147"/>
          </a:xfrm>
          <a:prstGeom prst="bentConnector3">
            <a:avLst>
              <a:gd name="adj1" fmla="val 7528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36F794F-CE85-4492-AAA5-077FC676DB9F}"/>
              </a:ext>
            </a:extLst>
          </p:cNvPr>
          <p:cNvSpPr/>
          <p:nvPr/>
        </p:nvSpPr>
        <p:spPr>
          <a:xfrm>
            <a:off x="7623653" y="1595921"/>
            <a:ext cx="1873250" cy="7112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Employee Experience</a:t>
            </a:r>
          </a:p>
        </p:txBody>
      </p:sp>
      <p:sp>
        <p:nvSpPr>
          <p:cNvPr id="12" name="Rectangle 11">
            <a:extLst>
              <a:ext uri="{FF2B5EF4-FFF2-40B4-BE49-F238E27FC236}">
                <a16:creationId xmlns:a16="http://schemas.microsoft.com/office/drawing/2014/main" id="{087DFF6D-B6F0-4FFC-BCE7-A82CD5213333}"/>
              </a:ext>
            </a:extLst>
          </p:cNvPr>
          <p:cNvSpPr/>
          <p:nvPr/>
        </p:nvSpPr>
        <p:spPr>
          <a:xfrm>
            <a:off x="5750403" y="1595921"/>
            <a:ext cx="1873250" cy="7112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Product / Service Experience</a:t>
            </a:r>
          </a:p>
        </p:txBody>
      </p:sp>
      <p:sp>
        <p:nvSpPr>
          <p:cNvPr id="14" name="Rectangle 13">
            <a:extLst>
              <a:ext uri="{FF2B5EF4-FFF2-40B4-BE49-F238E27FC236}">
                <a16:creationId xmlns:a16="http://schemas.microsoft.com/office/drawing/2014/main" id="{267B1ACD-20EF-48C3-BAAD-A7791BDEE700}"/>
              </a:ext>
            </a:extLst>
          </p:cNvPr>
          <p:cNvSpPr/>
          <p:nvPr/>
        </p:nvSpPr>
        <p:spPr>
          <a:xfrm>
            <a:off x="3864452" y="1595921"/>
            <a:ext cx="1873250" cy="7112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Customer Experience</a:t>
            </a:r>
          </a:p>
        </p:txBody>
      </p:sp>
      <p:sp>
        <p:nvSpPr>
          <p:cNvPr id="16" name="Rectangle 15">
            <a:extLst>
              <a:ext uri="{FF2B5EF4-FFF2-40B4-BE49-F238E27FC236}">
                <a16:creationId xmlns:a16="http://schemas.microsoft.com/office/drawing/2014/main" id="{FF353A34-8130-437C-8CB8-7446A91D364B}"/>
              </a:ext>
            </a:extLst>
          </p:cNvPr>
          <p:cNvSpPr/>
          <p:nvPr/>
        </p:nvSpPr>
        <p:spPr>
          <a:xfrm>
            <a:off x="1991202" y="1595921"/>
            <a:ext cx="1873250" cy="711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Brand Experience</a:t>
            </a:r>
          </a:p>
        </p:txBody>
      </p:sp>
      <p:sp>
        <p:nvSpPr>
          <p:cNvPr id="18" name="Rectangle 17">
            <a:extLst>
              <a:ext uri="{FF2B5EF4-FFF2-40B4-BE49-F238E27FC236}">
                <a16:creationId xmlns:a16="http://schemas.microsoft.com/office/drawing/2014/main" id="{F012A011-7C85-4E73-8F16-3A175F678A4F}"/>
              </a:ext>
            </a:extLst>
          </p:cNvPr>
          <p:cNvSpPr/>
          <p:nvPr/>
        </p:nvSpPr>
        <p:spPr>
          <a:xfrm>
            <a:off x="7623653" y="2348395"/>
            <a:ext cx="1873250" cy="155892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designed and often delivered by the brand’s amazing employees (HQ, office and front-line)</a:t>
            </a:r>
          </a:p>
        </p:txBody>
      </p:sp>
      <p:sp>
        <p:nvSpPr>
          <p:cNvPr id="20" name="Rectangle 19">
            <a:extLst>
              <a:ext uri="{FF2B5EF4-FFF2-40B4-BE49-F238E27FC236}">
                <a16:creationId xmlns:a16="http://schemas.microsoft.com/office/drawing/2014/main" id="{B4015AD9-2DFB-4779-8C76-005DFFA19CE6}"/>
              </a:ext>
            </a:extLst>
          </p:cNvPr>
          <p:cNvSpPr/>
          <p:nvPr/>
        </p:nvSpPr>
        <p:spPr>
          <a:xfrm>
            <a:off x="5750403" y="2348395"/>
            <a:ext cx="1873250" cy="155892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they purchase or use what the brand offers, which is…</a:t>
            </a:r>
          </a:p>
        </p:txBody>
      </p:sp>
      <p:sp>
        <p:nvSpPr>
          <p:cNvPr id="22" name="Rectangle 21">
            <a:extLst>
              <a:ext uri="{FF2B5EF4-FFF2-40B4-BE49-F238E27FC236}">
                <a16:creationId xmlns:a16="http://schemas.microsoft.com/office/drawing/2014/main" id="{2DD46374-9614-4C67-9E8F-CB218C9F3502}"/>
              </a:ext>
            </a:extLst>
          </p:cNvPr>
          <p:cNvSpPr/>
          <p:nvPr/>
        </p:nvSpPr>
        <p:spPr>
          <a:xfrm>
            <a:off x="3864452" y="2348395"/>
            <a:ext cx="1873250" cy="15589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allowing customers to functionally / effortlessly interact across all touchpoints during the process by which…</a:t>
            </a:r>
          </a:p>
        </p:txBody>
      </p:sp>
      <p:sp>
        <p:nvSpPr>
          <p:cNvPr id="24" name="Rectangle 23">
            <a:extLst>
              <a:ext uri="{FF2B5EF4-FFF2-40B4-BE49-F238E27FC236}">
                <a16:creationId xmlns:a16="http://schemas.microsoft.com/office/drawing/2014/main" id="{F708A51E-17AE-4444-98A4-5450708292F0}"/>
              </a:ext>
            </a:extLst>
          </p:cNvPr>
          <p:cNvSpPr/>
          <p:nvPr/>
        </p:nvSpPr>
        <p:spPr>
          <a:xfrm>
            <a:off x="1991202" y="2348395"/>
            <a:ext cx="1873250" cy="155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Uniquely recognisable moments of positive brand friction across paid and owned touchpoints…</a:t>
            </a:r>
          </a:p>
        </p:txBody>
      </p:sp>
      <p:sp>
        <p:nvSpPr>
          <p:cNvPr id="26" name="TextBox 25">
            <a:extLst>
              <a:ext uri="{FF2B5EF4-FFF2-40B4-BE49-F238E27FC236}">
                <a16:creationId xmlns:a16="http://schemas.microsoft.com/office/drawing/2014/main" id="{633147F5-856B-49F7-BB6F-2DA405CC37D3}"/>
              </a:ext>
            </a:extLst>
          </p:cNvPr>
          <p:cNvSpPr txBox="1"/>
          <p:nvPr/>
        </p:nvSpPr>
        <p:spPr>
          <a:xfrm>
            <a:off x="1280771" y="2896815"/>
            <a:ext cx="694101" cy="338554"/>
          </a:xfrm>
          <a:prstGeom prst="rect">
            <a:avLst/>
          </a:prstGeom>
          <a:noFill/>
        </p:spPr>
        <p:txBody>
          <a:bodyPr wrap="none" rtlCol="0">
            <a:spAutoFit/>
          </a:bodyPr>
          <a:lstStyle/>
          <a:p>
            <a:r>
              <a:rPr lang="en-GB" sz="1600" dirty="0"/>
              <a:t>What:</a:t>
            </a:r>
          </a:p>
        </p:txBody>
      </p:sp>
      <p:sp>
        <p:nvSpPr>
          <p:cNvPr id="28" name="TextBox 27">
            <a:extLst>
              <a:ext uri="{FF2B5EF4-FFF2-40B4-BE49-F238E27FC236}">
                <a16:creationId xmlns:a16="http://schemas.microsoft.com/office/drawing/2014/main" id="{91638F34-CE51-42FA-9EA3-FA3BAC33CE71}"/>
              </a:ext>
            </a:extLst>
          </p:cNvPr>
          <p:cNvSpPr txBox="1"/>
          <p:nvPr/>
        </p:nvSpPr>
        <p:spPr>
          <a:xfrm>
            <a:off x="1196440" y="4163616"/>
            <a:ext cx="805029" cy="338554"/>
          </a:xfrm>
          <a:prstGeom prst="rect">
            <a:avLst/>
          </a:prstGeom>
          <a:noFill/>
        </p:spPr>
        <p:txBody>
          <a:bodyPr wrap="none" rtlCol="0">
            <a:spAutoFit/>
          </a:bodyPr>
          <a:lstStyle/>
          <a:p>
            <a:r>
              <a:rPr lang="en-GB" sz="1600" dirty="0"/>
              <a:t>Owner:</a:t>
            </a:r>
          </a:p>
        </p:txBody>
      </p:sp>
      <p:sp>
        <p:nvSpPr>
          <p:cNvPr id="30" name="Rectangle 29">
            <a:extLst>
              <a:ext uri="{FF2B5EF4-FFF2-40B4-BE49-F238E27FC236}">
                <a16:creationId xmlns:a16="http://schemas.microsoft.com/office/drawing/2014/main" id="{7E9C174B-F376-44FC-BE98-9C31E982C4D3}"/>
              </a:ext>
            </a:extLst>
          </p:cNvPr>
          <p:cNvSpPr/>
          <p:nvPr/>
        </p:nvSpPr>
        <p:spPr>
          <a:xfrm>
            <a:off x="1991202" y="3946289"/>
            <a:ext cx="1873250" cy="7732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Marketing</a:t>
            </a:r>
          </a:p>
        </p:txBody>
      </p:sp>
      <p:sp>
        <p:nvSpPr>
          <p:cNvPr id="32" name="Rectangle 31">
            <a:extLst>
              <a:ext uri="{FF2B5EF4-FFF2-40B4-BE49-F238E27FC236}">
                <a16:creationId xmlns:a16="http://schemas.microsoft.com/office/drawing/2014/main" id="{22C60321-6FE5-4A18-94A6-4EDB948A7935}"/>
              </a:ext>
            </a:extLst>
          </p:cNvPr>
          <p:cNvSpPr/>
          <p:nvPr/>
        </p:nvSpPr>
        <p:spPr>
          <a:xfrm>
            <a:off x="3877153" y="3946289"/>
            <a:ext cx="1873250" cy="7732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Operations, Channel</a:t>
            </a:r>
          </a:p>
        </p:txBody>
      </p:sp>
      <p:sp>
        <p:nvSpPr>
          <p:cNvPr id="34" name="Rectangle 33">
            <a:extLst>
              <a:ext uri="{FF2B5EF4-FFF2-40B4-BE49-F238E27FC236}">
                <a16:creationId xmlns:a16="http://schemas.microsoft.com/office/drawing/2014/main" id="{63182329-89FA-4A8E-A22A-EBE11F57FE20}"/>
              </a:ext>
            </a:extLst>
          </p:cNvPr>
          <p:cNvSpPr/>
          <p:nvPr/>
        </p:nvSpPr>
        <p:spPr>
          <a:xfrm>
            <a:off x="5750403" y="3946289"/>
            <a:ext cx="1873250" cy="7732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Product Development, Operations</a:t>
            </a:r>
          </a:p>
        </p:txBody>
      </p:sp>
      <p:sp>
        <p:nvSpPr>
          <p:cNvPr id="36" name="Rectangle 35">
            <a:extLst>
              <a:ext uri="{FF2B5EF4-FFF2-40B4-BE49-F238E27FC236}">
                <a16:creationId xmlns:a16="http://schemas.microsoft.com/office/drawing/2014/main" id="{010E5210-EED1-4E9F-BA57-9045DB30A63F}"/>
              </a:ext>
            </a:extLst>
          </p:cNvPr>
          <p:cNvSpPr/>
          <p:nvPr/>
        </p:nvSpPr>
        <p:spPr>
          <a:xfrm>
            <a:off x="7630003" y="3946289"/>
            <a:ext cx="1873250" cy="77320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HR</a:t>
            </a:r>
          </a:p>
        </p:txBody>
      </p:sp>
      <p:sp>
        <p:nvSpPr>
          <p:cNvPr id="38" name="Rectangle 37">
            <a:extLst>
              <a:ext uri="{FF2B5EF4-FFF2-40B4-BE49-F238E27FC236}">
                <a16:creationId xmlns:a16="http://schemas.microsoft.com/office/drawing/2014/main" id="{ECF342B8-683B-4806-A2AC-E9AF76868298}"/>
              </a:ext>
            </a:extLst>
          </p:cNvPr>
          <p:cNvSpPr/>
          <p:nvPr/>
        </p:nvSpPr>
        <p:spPr>
          <a:xfrm>
            <a:off x="1991202" y="4758466"/>
            <a:ext cx="1873250" cy="7732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Growth</a:t>
            </a:r>
          </a:p>
        </p:txBody>
      </p:sp>
      <p:sp>
        <p:nvSpPr>
          <p:cNvPr id="40" name="Rectangle 39">
            <a:extLst>
              <a:ext uri="{FF2B5EF4-FFF2-40B4-BE49-F238E27FC236}">
                <a16:creationId xmlns:a16="http://schemas.microsoft.com/office/drawing/2014/main" id="{327B0BF4-5491-4FDC-984B-B21E0A4849D6}"/>
              </a:ext>
            </a:extLst>
          </p:cNvPr>
          <p:cNvSpPr/>
          <p:nvPr/>
        </p:nvSpPr>
        <p:spPr>
          <a:xfrm>
            <a:off x="3877153" y="4758466"/>
            <a:ext cx="1873250" cy="7732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Cost Reduction</a:t>
            </a:r>
          </a:p>
        </p:txBody>
      </p:sp>
      <p:sp>
        <p:nvSpPr>
          <p:cNvPr id="42" name="Rectangle 41">
            <a:extLst>
              <a:ext uri="{FF2B5EF4-FFF2-40B4-BE49-F238E27FC236}">
                <a16:creationId xmlns:a16="http://schemas.microsoft.com/office/drawing/2014/main" id="{25CA2E5A-89D4-4E25-9027-2453F259E785}"/>
              </a:ext>
            </a:extLst>
          </p:cNvPr>
          <p:cNvSpPr/>
          <p:nvPr/>
        </p:nvSpPr>
        <p:spPr>
          <a:xfrm>
            <a:off x="5750403" y="4758466"/>
            <a:ext cx="1873250" cy="7732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Cost Reduction</a:t>
            </a:r>
          </a:p>
        </p:txBody>
      </p:sp>
      <p:sp>
        <p:nvSpPr>
          <p:cNvPr id="44" name="Rectangle 43">
            <a:extLst>
              <a:ext uri="{FF2B5EF4-FFF2-40B4-BE49-F238E27FC236}">
                <a16:creationId xmlns:a16="http://schemas.microsoft.com/office/drawing/2014/main" id="{EA61166C-9804-4AB3-BCCD-B15429F81C0D}"/>
              </a:ext>
            </a:extLst>
          </p:cNvPr>
          <p:cNvSpPr/>
          <p:nvPr/>
        </p:nvSpPr>
        <p:spPr>
          <a:xfrm>
            <a:off x="7630003" y="4758466"/>
            <a:ext cx="1873250" cy="77320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Cost Reduction</a:t>
            </a:r>
          </a:p>
        </p:txBody>
      </p:sp>
      <p:sp>
        <p:nvSpPr>
          <p:cNvPr id="46" name="TextBox 45">
            <a:extLst>
              <a:ext uri="{FF2B5EF4-FFF2-40B4-BE49-F238E27FC236}">
                <a16:creationId xmlns:a16="http://schemas.microsoft.com/office/drawing/2014/main" id="{22CDD391-4F46-49EE-BA5C-1E9B8EABD515}"/>
              </a:ext>
            </a:extLst>
          </p:cNvPr>
          <p:cNvSpPr txBox="1"/>
          <p:nvPr/>
        </p:nvSpPr>
        <p:spPr>
          <a:xfrm>
            <a:off x="1307368" y="4971183"/>
            <a:ext cx="714042" cy="338554"/>
          </a:xfrm>
          <a:prstGeom prst="rect">
            <a:avLst/>
          </a:prstGeom>
          <a:noFill/>
        </p:spPr>
        <p:txBody>
          <a:bodyPr wrap="none" rtlCol="0">
            <a:spAutoFit/>
          </a:bodyPr>
          <a:lstStyle/>
          <a:p>
            <a:r>
              <a:rPr lang="en-GB" sz="1600" dirty="0"/>
              <a:t>Focus:</a:t>
            </a:r>
          </a:p>
        </p:txBody>
      </p:sp>
      <p:sp>
        <p:nvSpPr>
          <p:cNvPr id="48" name="Rectangle 47">
            <a:extLst>
              <a:ext uri="{FF2B5EF4-FFF2-40B4-BE49-F238E27FC236}">
                <a16:creationId xmlns:a16="http://schemas.microsoft.com/office/drawing/2014/main" id="{553B97F6-C6CA-4CB8-997F-066846DDDD98}"/>
              </a:ext>
            </a:extLst>
          </p:cNvPr>
          <p:cNvSpPr/>
          <p:nvPr/>
        </p:nvSpPr>
        <p:spPr>
          <a:xfrm>
            <a:off x="1991202" y="5570643"/>
            <a:ext cx="1873250" cy="7732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rPr>
              <a:t>Opex</a:t>
            </a:r>
            <a:endParaRPr lang="en-GB" sz="1400" dirty="0">
              <a:solidFill>
                <a:schemeClr val="tx1"/>
              </a:solidFill>
            </a:endParaRPr>
          </a:p>
        </p:txBody>
      </p:sp>
      <p:sp>
        <p:nvSpPr>
          <p:cNvPr id="50" name="Rectangle 49">
            <a:extLst>
              <a:ext uri="{FF2B5EF4-FFF2-40B4-BE49-F238E27FC236}">
                <a16:creationId xmlns:a16="http://schemas.microsoft.com/office/drawing/2014/main" id="{032E7768-92CD-4A3B-A53F-672629C22BED}"/>
              </a:ext>
            </a:extLst>
          </p:cNvPr>
          <p:cNvSpPr/>
          <p:nvPr/>
        </p:nvSpPr>
        <p:spPr>
          <a:xfrm>
            <a:off x="3877153" y="5570643"/>
            <a:ext cx="1873250" cy="7732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Capex</a:t>
            </a:r>
          </a:p>
        </p:txBody>
      </p:sp>
      <p:sp>
        <p:nvSpPr>
          <p:cNvPr id="52" name="Rectangle 51">
            <a:extLst>
              <a:ext uri="{FF2B5EF4-FFF2-40B4-BE49-F238E27FC236}">
                <a16:creationId xmlns:a16="http://schemas.microsoft.com/office/drawing/2014/main" id="{FC9A9AB0-3EEB-4CAF-A9FB-DAA3EB042064}"/>
              </a:ext>
            </a:extLst>
          </p:cNvPr>
          <p:cNvSpPr/>
          <p:nvPr/>
        </p:nvSpPr>
        <p:spPr>
          <a:xfrm>
            <a:off x="5750403" y="5570643"/>
            <a:ext cx="1873250" cy="7732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Capex</a:t>
            </a:r>
          </a:p>
        </p:txBody>
      </p:sp>
      <p:sp>
        <p:nvSpPr>
          <p:cNvPr id="54" name="Rectangle 53">
            <a:extLst>
              <a:ext uri="{FF2B5EF4-FFF2-40B4-BE49-F238E27FC236}">
                <a16:creationId xmlns:a16="http://schemas.microsoft.com/office/drawing/2014/main" id="{5B7C9221-F9EE-4323-9B30-99B72AE1BE44}"/>
              </a:ext>
            </a:extLst>
          </p:cNvPr>
          <p:cNvSpPr/>
          <p:nvPr/>
        </p:nvSpPr>
        <p:spPr>
          <a:xfrm>
            <a:off x="7630003" y="5570643"/>
            <a:ext cx="1873250" cy="77320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Capex</a:t>
            </a:r>
          </a:p>
        </p:txBody>
      </p:sp>
      <p:sp>
        <p:nvSpPr>
          <p:cNvPr id="56" name="TextBox 55">
            <a:extLst>
              <a:ext uri="{FF2B5EF4-FFF2-40B4-BE49-F238E27FC236}">
                <a16:creationId xmlns:a16="http://schemas.microsoft.com/office/drawing/2014/main" id="{B4C26F82-CC2C-4A00-8A19-5F8D93B635A3}"/>
              </a:ext>
            </a:extLst>
          </p:cNvPr>
          <p:cNvSpPr txBox="1"/>
          <p:nvPr/>
        </p:nvSpPr>
        <p:spPr>
          <a:xfrm>
            <a:off x="1085185" y="5783360"/>
            <a:ext cx="906017" cy="338554"/>
          </a:xfrm>
          <a:prstGeom prst="rect">
            <a:avLst/>
          </a:prstGeom>
          <a:noFill/>
        </p:spPr>
        <p:txBody>
          <a:bodyPr wrap="none" rtlCol="0">
            <a:spAutoFit/>
          </a:bodyPr>
          <a:lstStyle/>
          <a:p>
            <a:r>
              <a:rPr lang="en-GB" sz="1600" dirty="0"/>
              <a:t>Funding:</a:t>
            </a:r>
          </a:p>
        </p:txBody>
      </p:sp>
      <p:pic>
        <p:nvPicPr>
          <p:cNvPr id="2" name="Picture 1">
            <a:extLst>
              <a:ext uri="{FF2B5EF4-FFF2-40B4-BE49-F238E27FC236}">
                <a16:creationId xmlns:a16="http://schemas.microsoft.com/office/drawing/2014/main" id="{88F32616-995A-4A95-B412-DACE6DCF33D8}"/>
              </a:ext>
            </a:extLst>
          </p:cNvPr>
          <p:cNvPicPr>
            <a:picLocks noChangeAspect="1"/>
          </p:cNvPicPr>
          <p:nvPr/>
        </p:nvPicPr>
        <p:blipFill>
          <a:blip r:embed="rId3"/>
          <a:stretch>
            <a:fillRect/>
          </a:stretch>
        </p:blipFill>
        <p:spPr>
          <a:xfrm>
            <a:off x="7061202" y="875802"/>
            <a:ext cx="1702472" cy="491876"/>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8309894"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 Differences in Experience investment can put Marketing in an uncertain position </a:t>
            </a:r>
          </a:p>
        </p:txBody>
      </p:sp>
    </p:spTree>
    <p:extLst>
      <p:ext uri="{BB962C8B-B14F-4D97-AF65-F5344CB8AC3E}">
        <p14:creationId xmlns:p14="http://schemas.microsoft.com/office/powerpoint/2010/main" val="140928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8309894"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Summary of the four Experience tensions</a:t>
            </a:r>
          </a:p>
        </p:txBody>
      </p:sp>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127242" y="900752"/>
            <a:ext cx="3968063" cy="3772147"/>
          </a:xfrm>
          <a:prstGeom prst="bentConnector3">
            <a:avLst>
              <a:gd name="adj1" fmla="val 7528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8B914C0-B454-4C9C-A0FD-26C491490683}"/>
              </a:ext>
            </a:extLst>
          </p:cNvPr>
          <p:cNvGrpSpPr/>
          <p:nvPr/>
        </p:nvGrpSpPr>
        <p:grpSpPr>
          <a:xfrm>
            <a:off x="1105463" y="2032978"/>
            <a:ext cx="9305500" cy="3184330"/>
            <a:chOff x="1410266" y="2052995"/>
            <a:chExt cx="9305500" cy="3184330"/>
          </a:xfrm>
        </p:grpSpPr>
        <p:sp>
          <p:nvSpPr>
            <p:cNvPr id="2" name="TextBox 1">
              <a:extLst>
                <a:ext uri="{FF2B5EF4-FFF2-40B4-BE49-F238E27FC236}">
                  <a16:creationId xmlns:a16="http://schemas.microsoft.com/office/drawing/2014/main" id="{0D7C198C-38F3-4BC4-BEBB-E2CC097039D6}"/>
                </a:ext>
              </a:extLst>
            </p:cNvPr>
            <p:cNvSpPr txBox="1"/>
            <p:nvPr/>
          </p:nvSpPr>
          <p:spPr>
            <a:xfrm>
              <a:off x="4087505" y="2081268"/>
              <a:ext cx="6628261" cy="646331"/>
            </a:xfrm>
            <a:prstGeom prst="rect">
              <a:avLst/>
            </a:prstGeom>
            <a:noFill/>
            <a:ln>
              <a:solidFill>
                <a:schemeClr val="accent2"/>
              </a:solidFill>
            </a:ln>
          </p:spPr>
          <p:txBody>
            <a:bodyPr wrap="square">
              <a:spAutoFit/>
            </a:bodyPr>
            <a:lstStyle/>
            <a:p>
              <a:pPr algn="ctr"/>
              <a:r>
                <a:rPr lang="en-GB" dirty="0">
                  <a:solidFill>
                    <a:srgbClr val="000000"/>
                  </a:solidFill>
                  <a:latin typeface="Raleway-Light"/>
                </a:rPr>
                <a:t>Designed around the parts of the organisation, rather than around the customer</a:t>
              </a:r>
              <a:endParaRPr lang="en-GB" dirty="0"/>
            </a:p>
          </p:txBody>
        </p:sp>
        <p:sp>
          <p:nvSpPr>
            <p:cNvPr id="8" name="TextBox 7">
              <a:extLst>
                <a:ext uri="{FF2B5EF4-FFF2-40B4-BE49-F238E27FC236}">
                  <a16:creationId xmlns:a16="http://schemas.microsoft.com/office/drawing/2014/main" id="{A6F6640A-B2E3-4D68-85CC-8160F0318FC6}"/>
                </a:ext>
              </a:extLst>
            </p:cNvPr>
            <p:cNvSpPr txBox="1"/>
            <p:nvPr/>
          </p:nvSpPr>
          <p:spPr>
            <a:xfrm>
              <a:off x="1931160" y="2081268"/>
              <a:ext cx="2156345" cy="646331"/>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Experience Segmentation</a:t>
              </a:r>
              <a:endParaRPr lang="en-GB" dirty="0">
                <a:solidFill>
                  <a:schemeClr val="bg1"/>
                </a:solidFill>
              </a:endParaRPr>
            </a:p>
          </p:txBody>
        </p:sp>
        <p:sp>
          <p:nvSpPr>
            <p:cNvPr id="12" name="TextBox 11">
              <a:extLst>
                <a:ext uri="{FF2B5EF4-FFF2-40B4-BE49-F238E27FC236}">
                  <a16:creationId xmlns:a16="http://schemas.microsoft.com/office/drawing/2014/main" id="{49C0C605-ED85-4C4C-A99A-91866FC88998}"/>
                </a:ext>
              </a:extLst>
            </p:cNvPr>
            <p:cNvSpPr txBox="1"/>
            <p:nvPr/>
          </p:nvSpPr>
          <p:spPr>
            <a:xfrm>
              <a:off x="4087502" y="2907106"/>
              <a:ext cx="6628261" cy="646331"/>
            </a:xfrm>
            <a:prstGeom prst="rect">
              <a:avLst/>
            </a:prstGeom>
            <a:noFill/>
            <a:ln>
              <a:solidFill>
                <a:schemeClr val="accent2"/>
              </a:solidFill>
            </a:ln>
          </p:spPr>
          <p:txBody>
            <a:bodyPr wrap="square">
              <a:spAutoFit/>
            </a:bodyPr>
            <a:lstStyle/>
            <a:p>
              <a:pPr algn="ctr"/>
              <a:r>
                <a:rPr lang="en-GB" dirty="0">
                  <a:solidFill>
                    <a:srgbClr val="000000"/>
                  </a:solidFill>
                  <a:latin typeface="Raleway-Light"/>
                </a:rPr>
                <a:t>Owned by different departments making collaboration more complex and decision making increasingly difficult</a:t>
              </a:r>
              <a:endParaRPr lang="en-GB" dirty="0"/>
            </a:p>
          </p:txBody>
        </p:sp>
        <p:sp>
          <p:nvSpPr>
            <p:cNvPr id="14" name="TextBox 13">
              <a:extLst>
                <a:ext uri="{FF2B5EF4-FFF2-40B4-BE49-F238E27FC236}">
                  <a16:creationId xmlns:a16="http://schemas.microsoft.com/office/drawing/2014/main" id="{01A8AD5D-0932-479D-827A-C8AFB690492B}"/>
                </a:ext>
              </a:extLst>
            </p:cNvPr>
            <p:cNvSpPr txBox="1"/>
            <p:nvPr/>
          </p:nvSpPr>
          <p:spPr>
            <a:xfrm>
              <a:off x="1931160" y="2907106"/>
              <a:ext cx="2156345" cy="646331"/>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Experience Ownership</a:t>
              </a:r>
              <a:endParaRPr lang="en-GB" dirty="0">
                <a:solidFill>
                  <a:schemeClr val="bg1"/>
                </a:solidFill>
              </a:endParaRPr>
            </a:p>
          </p:txBody>
        </p:sp>
        <p:sp>
          <p:nvSpPr>
            <p:cNvPr id="16" name="TextBox 15">
              <a:extLst>
                <a:ext uri="{FF2B5EF4-FFF2-40B4-BE49-F238E27FC236}">
                  <a16:creationId xmlns:a16="http://schemas.microsoft.com/office/drawing/2014/main" id="{339F9A05-31B4-4CE4-AAC9-2EABCE114483}"/>
                </a:ext>
              </a:extLst>
            </p:cNvPr>
            <p:cNvSpPr txBox="1"/>
            <p:nvPr/>
          </p:nvSpPr>
          <p:spPr>
            <a:xfrm>
              <a:off x="4087504" y="3734080"/>
              <a:ext cx="6628261" cy="646331"/>
            </a:xfrm>
            <a:prstGeom prst="rect">
              <a:avLst/>
            </a:prstGeom>
            <a:noFill/>
            <a:ln>
              <a:solidFill>
                <a:schemeClr val="accent2"/>
              </a:solidFill>
            </a:ln>
          </p:spPr>
          <p:txBody>
            <a:bodyPr wrap="square">
              <a:spAutoFit/>
            </a:bodyPr>
            <a:lstStyle/>
            <a:p>
              <a:pPr algn="ctr"/>
              <a:r>
                <a:rPr lang="en-GB" dirty="0">
                  <a:solidFill>
                    <a:srgbClr val="000000"/>
                  </a:solidFill>
                  <a:latin typeface="Raleway-Light"/>
                </a:rPr>
                <a:t>Tension between different mindsets: growth versus cost reduction; effectiveness versus efficiency</a:t>
              </a:r>
              <a:endParaRPr lang="en-GB" dirty="0"/>
            </a:p>
          </p:txBody>
        </p:sp>
        <p:sp>
          <p:nvSpPr>
            <p:cNvPr id="18" name="TextBox 17">
              <a:extLst>
                <a:ext uri="{FF2B5EF4-FFF2-40B4-BE49-F238E27FC236}">
                  <a16:creationId xmlns:a16="http://schemas.microsoft.com/office/drawing/2014/main" id="{8F80E712-E129-42FC-A0A6-3F00E6CC2F83}"/>
                </a:ext>
              </a:extLst>
            </p:cNvPr>
            <p:cNvSpPr txBox="1"/>
            <p:nvPr/>
          </p:nvSpPr>
          <p:spPr>
            <a:xfrm>
              <a:off x="1931160" y="3734915"/>
              <a:ext cx="2156345" cy="646331"/>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Commercial</a:t>
              </a:r>
            </a:p>
            <a:p>
              <a:pPr algn="ctr"/>
              <a:r>
                <a:rPr lang="en-GB" dirty="0">
                  <a:solidFill>
                    <a:schemeClr val="bg1"/>
                  </a:solidFill>
                  <a:latin typeface="Raleway-Light"/>
                </a:rPr>
                <a:t>Focus</a:t>
              </a:r>
              <a:endParaRPr lang="en-GB" dirty="0">
                <a:solidFill>
                  <a:schemeClr val="bg1"/>
                </a:solidFill>
              </a:endParaRPr>
            </a:p>
          </p:txBody>
        </p:sp>
        <p:sp>
          <p:nvSpPr>
            <p:cNvPr id="20" name="TextBox 19">
              <a:extLst>
                <a:ext uri="{FF2B5EF4-FFF2-40B4-BE49-F238E27FC236}">
                  <a16:creationId xmlns:a16="http://schemas.microsoft.com/office/drawing/2014/main" id="{54DC36E3-500F-4109-8F70-E2A77EA22FF7}"/>
                </a:ext>
              </a:extLst>
            </p:cNvPr>
            <p:cNvSpPr txBox="1"/>
            <p:nvPr/>
          </p:nvSpPr>
          <p:spPr>
            <a:xfrm>
              <a:off x="4087503" y="4570977"/>
              <a:ext cx="6628261" cy="646331"/>
            </a:xfrm>
            <a:prstGeom prst="rect">
              <a:avLst/>
            </a:prstGeom>
            <a:noFill/>
            <a:ln>
              <a:solidFill>
                <a:schemeClr val="accent2"/>
              </a:solidFill>
            </a:ln>
          </p:spPr>
          <p:txBody>
            <a:bodyPr wrap="square">
              <a:spAutoFit/>
            </a:bodyPr>
            <a:lstStyle/>
            <a:p>
              <a:pPr algn="ctr"/>
              <a:r>
                <a:rPr lang="en-GB" dirty="0">
                  <a:solidFill>
                    <a:srgbClr val="000000"/>
                  </a:solidFill>
                  <a:latin typeface="Raleway-Light"/>
                </a:rPr>
                <a:t>OPEX v CAPEX; the short term will always win, making longer- term growth more difficult</a:t>
              </a:r>
              <a:endParaRPr lang="en-GB" dirty="0"/>
            </a:p>
          </p:txBody>
        </p:sp>
        <p:sp>
          <p:nvSpPr>
            <p:cNvPr id="22" name="TextBox 21">
              <a:extLst>
                <a:ext uri="{FF2B5EF4-FFF2-40B4-BE49-F238E27FC236}">
                  <a16:creationId xmlns:a16="http://schemas.microsoft.com/office/drawing/2014/main" id="{90451994-B9E3-466A-8AA4-9C2817040BEB}"/>
                </a:ext>
              </a:extLst>
            </p:cNvPr>
            <p:cNvSpPr txBox="1"/>
            <p:nvPr/>
          </p:nvSpPr>
          <p:spPr>
            <a:xfrm>
              <a:off x="1931160" y="4563707"/>
              <a:ext cx="2156345" cy="646331"/>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Experience Investment</a:t>
              </a:r>
              <a:endParaRPr lang="en-GB" dirty="0">
                <a:solidFill>
                  <a:schemeClr val="bg1"/>
                </a:solidFill>
              </a:endParaRPr>
            </a:p>
          </p:txBody>
        </p:sp>
        <p:sp>
          <p:nvSpPr>
            <p:cNvPr id="23" name="Oval 22">
              <a:extLst>
                <a:ext uri="{FF2B5EF4-FFF2-40B4-BE49-F238E27FC236}">
                  <a16:creationId xmlns:a16="http://schemas.microsoft.com/office/drawing/2014/main" id="{0D484901-ACA8-4B6C-821B-D58EFF373E7A}"/>
                </a:ext>
              </a:extLst>
            </p:cNvPr>
            <p:cNvSpPr/>
            <p:nvPr/>
          </p:nvSpPr>
          <p:spPr>
            <a:xfrm>
              <a:off x="1410269" y="2052995"/>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1</a:t>
              </a:r>
            </a:p>
          </p:txBody>
        </p:sp>
        <p:sp>
          <p:nvSpPr>
            <p:cNvPr id="25" name="Oval 24">
              <a:extLst>
                <a:ext uri="{FF2B5EF4-FFF2-40B4-BE49-F238E27FC236}">
                  <a16:creationId xmlns:a16="http://schemas.microsoft.com/office/drawing/2014/main" id="{57A34574-4870-485F-B164-92B35DD1785B}"/>
                </a:ext>
              </a:extLst>
            </p:cNvPr>
            <p:cNvSpPr/>
            <p:nvPr/>
          </p:nvSpPr>
          <p:spPr>
            <a:xfrm>
              <a:off x="1410266" y="2878835"/>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2</a:t>
              </a:r>
            </a:p>
          </p:txBody>
        </p:sp>
        <p:sp>
          <p:nvSpPr>
            <p:cNvPr id="27" name="Oval 26">
              <a:extLst>
                <a:ext uri="{FF2B5EF4-FFF2-40B4-BE49-F238E27FC236}">
                  <a16:creationId xmlns:a16="http://schemas.microsoft.com/office/drawing/2014/main" id="{FDBD4226-3DE3-4A1F-A621-938F86BC43E0}"/>
                </a:ext>
              </a:extLst>
            </p:cNvPr>
            <p:cNvSpPr/>
            <p:nvPr/>
          </p:nvSpPr>
          <p:spPr>
            <a:xfrm>
              <a:off x="1410267" y="3707001"/>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3</a:t>
              </a:r>
            </a:p>
          </p:txBody>
        </p:sp>
        <p:sp>
          <p:nvSpPr>
            <p:cNvPr id="29" name="Oval 28">
              <a:extLst>
                <a:ext uri="{FF2B5EF4-FFF2-40B4-BE49-F238E27FC236}">
                  <a16:creationId xmlns:a16="http://schemas.microsoft.com/office/drawing/2014/main" id="{F7CD946D-9653-4BC1-ADFF-560E57DC5EEE}"/>
                </a:ext>
              </a:extLst>
            </p:cNvPr>
            <p:cNvSpPr/>
            <p:nvPr/>
          </p:nvSpPr>
          <p:spPr>
            <a:xfrm>
              <a:off x="1410268" y="4534450"/>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4</a:t>
              </a:r>
            </a:p>
          </p:txBody>
        </p:sp>
      </p:grpSp>
    </p:spTree>
    <p:extLst>
      <p:ext uri="{BB962C8B-B14F-4D97-AF65-F5344CB8AC3E}">
        <p14:creationId xmlns:p14="http://schemas.microsoft.com/office/powerpoint/2010/main" val="281113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127242" y="900752"/>
            <a:ext cx="3968063" cy="3772147"/>
          </a:xfrm>
          <a:prstGeom prst="bentConnector3">
            <a:avLst>
              <a:gd name="adj1" fmla="val 7528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7EC511F-43B9-48B1-AEB0-C2AE87B6B9C0}"/>
              </a:ext>
            </a:extLst>
          </p:cNvPr>
          <p:cNvPicPr>
            <a:picLocks noChangeAspect="1"/>
          </p:cNvPicPr>
          <p:nvPr/>
        </p:nvPicPr>
        <p:blipFill>
          <a:blip r:embed="rId3"/>
          <a:stretch>
            <a:fillRect/>
          </a:stretch>
        </p:blipFill>
        <p:spPr>
          <a:xfrm>
            <a:off x="2501263" y="828345"/>
            <a:ext cx="6415111"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9954148"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Organizations don’t need more data, they need simplification and integration</a:t>
            </a:r>
          </a:p>
        </p:txBody>
      </p:sp>
      <p:grpSp>
        <p:nvGrpSpPr>
          <p:cNvPr id="74" name="Group 73">
            <a:extLst>
              <a:ext uri="{FF2B5EF4-FFF2-40B4-BE49-F238E27FC236}">
                <a16:creationId xmlns:a16="http://schemas.microsoft.com/office/drawing/2014/main" id="{9A9B515B-0250-4918-80B7-A39F6336158F}"/>
              </a:ext>
            </a:extLst>
          </p:cNvPr>
          <p:cNvGrpSpPr/>
          <p:nvPr/>
        </p:nvGrpSpPr>
        <p:grpSpPr>
          <a:xfrm>
            <a:off x="2654976" y="1485662"/>
            <a:ext cx="6502964" cy="4730543"/>
            <a:chOff x="2654976" y="1485662"/>
            <a:chExt cx="6502964" cy="4730543"/>
          </a:xfrm>
        </p:grpSpPr>
        <p:pic>
          <p:nvPicPr>
            <p:cNvPr id="4" name="Picture 3">
              <a:extLst>
                <a:ext uri="{FF2B5EF4-FFF2-40B4-BE49-F238E27FC236}">
                  <a16:creationId xmlns:a16="http://schemas.microsoft.com/office/drawing/2014/main" id="{A12DF214-5AAB-4D37-A08F-871B138DF2BD}"/>
                </a:ext>
              </a:extLst>
            </p:cNvPr>
            <p:cNvPicPr>
              <a:picLocks noChangeAspect="1"/>
            </p:cNvPicPr>
            <p:nvPr/>
          </p:nvPicPr>
          <p:blipFill rotWithShape="1">
            <a:blip r:embed="rId4"/>
            <a:srcRect t="10748" r="50725"/>
            <a:stretch/>
          </p:blipFill>
          <p:spPr>
            <a:xfrm>
              <a:off x="2654976" y="1485662"/>
              <a:ext cx="5744557" cy="4730543"/>
            </a:xfrm>
            <a:prstGeom prst="rect">
              <a:avLst/>
            </a:prstGeom>
          </p:spPr>
        </p:pic>
        <p:pic>
          <p:nvPicPr>
            <p:cNvPr id="7" name="Picture 6">
              <a:extLst>
                <a:ext uri="{FF2B5EF4-FFF2-40B4-BE49-F238E27FC236}">
                  <a16:creationId xmlns:a16="http://schemas.microsoft.com/office/drawing/2014/main" id="{142BCFE5-4955-4AEE-8894-ED4218080F86}"/>
                </a:ext>
              </a:extLst>
            </p:cNvPr>
            <p:cNvPicPr>
              <a:picLocks noChangeAspect="1"/>
            </p:cNvPicPr>
            <p:nvPr/>
          </p:nvPicPr>
          <p:blipFill>
            <a:blip r:embed="rId5"/>
            <a:stretch>
              <a:fillRect/>
            </a:stretch>
          </p:blipFill>
          <p:spPr>
            <a:xfrm>
              <a:off x="6963452" y="2850648"/>
              <a:ext cx="1538448" cy="228632"/>
            </a:xfrm>
            <a:prstGeom prst="rect">
              <a:avLst/>
            </a:prstGeom>
          </p:spPr>
        </p:pic>
        <p:pic>
          <p:nvPicPr>
            <p:cNvPr id="69" name="Picture 68">
              <a:extLst>
                <a:ext uri="{FF2B5EF4-FFF2-40B4-BE49-F238E27FC236}">
                  <a16:creationId xmlns:a16="http://schemas.microsoft.com/office/drawing/2014/main" id="{0C657581-6A46-4134-9608-6A40DAC34E05}"/>
                </a:ext>
              </a:extLst>
            </p:cNvPr>
            <p:cNvPicPr>
              <a:picLocks noChangeAspect="1"/>
            </p:cNvPicPr>
            <p:nvPr/>
          </p:nvPicPr>
          <p:blipFill>
            <a:blip r:embed="rId5"/>
            <a:stretch>
              <a:fillRect/>
            </a:stretch>
          </p:blipFill>
          <p:spPr>
            <a:xfrm>
              <a:off x="6123137" y="1673794"/>
              <a:ext cx="2327580" cy="228632"/>
            </a:xfrm>
            <a:prstGeom prst="rect">
              <a:avLst/>
            </a:prstGeom>
          </p:spPr>
        </p:pic>
        <p:pic>
          <p:nvPicPr>
            <p:cNvPr id="71" name="Picture 70">
              <a:extLst>
                <a:ext uri="{FF2B5EF4-FFF2-40B4-BE49-F238E27FC236}">
                  <a16:creationId xmlns:a16="http://schemas.microsoft.com/office/drawing/2014/main" id="{9613850D-C554-45DA-B93E-53E8AAC7334D}"/>
                </a:ext>
              </a:extLst>
            </p:cNvPr>
            <p:cNvPicPr>
              <a:picLocks noChangeAspect="1"/>
            </p:cNvPicPr>
            <p:nvPr/>
          </p:nvPicPr>
          <p:blipFill>
            <a:blip r:embed="rId5"/>
            <a:stretch>
              <a:fillRect/>
            </a:stretch>
          </p:blipFill>
          <p:spPr>
            <a:xfrm>
              <a:off x="7448564" y="3736617"/>
              <a:ext cx="1209389" cy="228632"/>
            </a:xfrm>
            <a:prstGeom prst="rect">
              <a:avLst/>
            </a:prstGeom>
          </p:spPr>
        </p:pic>
        <p:pic>
          <p:nvPicPr>
            <p:cNvPr id="73" name="Picture 72">
              <a:extLst>
                <a:ext uri="{FF2B5EF4-FFF2-40B4-BE49-F238E27FC236}">
                  <a16:creationId xmlns:a16="http://schemas.microsoft.com/office/drawing/2014/main" id="{2A0FD864-638A-41FE-9558-0D3D7927178E}"/>
                </a:ext>
              </a:extLst>
            </p:cNvPr>
            <p:cNvPicPr>
              <a:picLocks noChangeAspect="1"/>
            </p:cNvPicPr>
            <p:nvPr/>
          </p:nvPicPr>
          <p:blipFill>
            <a:blip r:embed="rId5"/>
            <a:stretch>
              <a:fillRect/>
            </a:stretch>
          </p:blipFill>
          <p:spPr>
            <a:xfrm>
              <a:off x="7948551" y="4419969"/>
              <a:ext cx="1209389" cy="228632"/>
            </a:xfrm>
            <a:prstGeom prst="rect">
              <a:avLst/>
            </a:prstGeom>
          </p:spPr>
        </p:pic>
      </p:grpSp>
    </p:spTree>
    <p:extLst>
      <p:ext uri="{BB962C8B-B14F-4D97-AF65-F5344CB8AC3E}">
        <p14:creationId xmlns:p14="http://schemas.microsoft.com/office/powerpoint/2010/main" val="289973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127242" y="900752"/>
            <a:ext cx="3968063" cy="3772147"/>
          </a:xfrm>
          <a:prstGeom prst="bentConnector3">
            <a:avLst>
              <a:gd name="adj1" fmla="val 7528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A close up of a map&#10;&#10;Description automatically generated">
            <a:extLst>
              <a:ext uri="{FF2B5EF4-FFF2-40B4-BE49-F238E27FC236}">
                <a16:creationId xmlns:a16="http://schemas.microsoft.com/office/drawing/2014/main" id="{CBE7A88C-5C7E-4308-96B3-195812EA5D65}"/>
              </a:ext>
            </a:extLst>
          </p:cNvPr>
          <p:cNvPicPr>
            <a:picLocks noChangeAspect="1"/>
          </p:cNvPicPr>
          <p:nvPr/>
        </p:nvPicPr>
        <p:blipFill rotWithShape="1">
          <a:blip r:embed="rId3"/>
          <a:srcRect l="11277" b="26395"/>
          <a:stretch/>
        </p:blipFill>
        <p:spPr>
          <a:xfrm>
            <a:off x="2463982" y="1920172"/>
            <a:ext cx="7814823" cy="3258731"/>
          </a:xfrm>
          <a:prstGeom prst="rect">
            <a:avLst/>
          </a:prstGeom>
        </p:spPr>
      </p:pic>
      <p:sp>
        <p:nvSpPr>
          <p:cNvPr id="6" name="TextBox 5">
            <a:extLst>
              <a:ext uri="{FF2B5EF4-FFF2-40B4-BE49-F238E27FC236}">
                <a16:creationId xmlns:a16="http://schemas.microsoft.com/office/drawing/2014/main" id="{82827F4C-DA59-48F0-850E-CF72CD4F3AA3}"/>
              </a:ext>
            </a:extLst>
          </p:cNvPr>
          <p:cNvSpPr txBox="1"/>
          <p:nvPr/>
        </p:nvSpPr>
        <p:spPr>
          <a:xfrm>
            <a:off x="208209" y="6050762"/>
            <a:ext cx="2890535" cy="338554"/>
          </a:xfrm>
          <a:prstGeom prst="rect">
            <a:avLst/>
          </a:prstGeom>
          <a:noFill/>
        </p:spPr>
        <p:txBody>
          <a:bodyPr wrap="none" rtlCol="0">
            <a:spAutoFit/>
          </a:bodyPr>
          <a:lstStyle/>
          <a:p>
            <a:r>
              <a:rPr lang="en-GB" sz="800" dirty="0"/>
              <a:t>Comparison of SOE with SOV on correlation with share of market</a:t>
            </a:r>
          </a:p>
          <a:p>
            <a:r>
              <a:rPr lang="en-GB" sz="800" dirty="0"/>
              <a:t>Source: Mesh: The Importance of Measuring Experience</a:t>
            </a:r>
          </a:p>
        </p:txBody>
      </p:sp>
      <p:pic>
        <p:nvPicPr>
          <p:cNvPr id="7" name="Picture 6">
            <a:extLst>
              <a:ext uri="{FF2B5EF4-FFF2-40B4-BE49-F238E27FC236}">
                <a16:creationId xmlns:a16="http://schemas.microsoft.com/office/drawing/2014/main" id="{38262504-5C9C-4F30-8799-6E81A6309DAE}"/>
              </a:ext>
            </a:extLst>
          </p:cNvPr>
          <p:cNvPicPr>
            <a:picLocks noChangeAspect="1"/>
          </p:cNvPicPr>
          <p:nvPr/>
        </p:nvPicPr>
        <p:blipFill>
          <a:blip r:embed="rId4"/>
          <a:stretch>
            <a:fillRect/>
          </a:stretch>
        </p:blipFill>
        <p:spPr>
          <a:xfrm>
            <a:off x="2511467" y="833588"/>
            <a:ext cx="6415111"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9185910"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Introducing Excess Share of Experience (</a:t>
            </a:r>
            <a:r>
              <a:rPr lang="en-US" sz="2800" b="1" dirty="0" err="1">
                <a:latin typeface="Raleway" panose="020B0503030101060003" pitchFamily="34" charset="0"/>
                <a:ea typeface="Helvetica" charset="-18"/>
                <a:cs typeface="Helvetica" charset="-18"/>
              </a:rPr>
              <a:t>eSOE</a:t>
            </a:r>
            <a:r>
              <a:rPr lang="en-US" sz="2800" b="1" dirty="0">
                <a:latin typeface="Raleway" panose="020B0503030101060003" pitchFamily="34" charset="0"/>
                <a:ea typeface="Helvetica" charset="-18"/>
                <a:cs typeface="Helvetica" charset="-18"/>
              </a:rPr>
              <a:t>):</a:t>
            </a:r>
          </a:p>
          <a:p>
            <a:r>
              <a:rPr lang="en-US" sz="2800" b="1" dirty="0">
                <a:latin typeface="Raleway" panose="020B0503030101060003" pitchFamily="34" charset="0"/>
                <a:ea typeface="Helvetica" charset="-18"/>
                <a:cs typeface="Helvetica" charset="-18"/>
              </a:rPr>
              <a:t>a better correlator to Market Share (than </a:t>
            </a:r>
            <a:r>
              <a:rPr lang="en-US" sz="2800" b="1" dirty="0" err="1">
                <a:latin typeface="Raleway" panose="020B0503030101060003" pitchFamily="34" charset="0"/>
                <a:ea typeface="Helvetica" charset="-18"/>
                <a:cs typeface="Helvetica" charset="-18"/>
              </a:rPr>
              <a:t>eSOV</a:t>
            </a:r>
            <a:r>
              <a:rPr lang="en-US" sz="2800" b="1" dirty="0">
                <a:latin typeface="Raleway" panose="020B0503030101060003" pitchFamily="34" charset="0"/>
                <a:ea typeface="Helvetica" charset="-18"/>
                <a:cs typeface="Helvetica" charset="-18"/>
              </a:rPr>
              <a:t>)?</a:t>
            </a:r>
          </a:p>
        </p:txBody>
      </p:sp>
      <p:sp>
        <p:nvSpPr>
          <p:cNvPr id="2" name="Rectangle 1">
            <a:extLst>
              <a:ext uri="{FF2B5EF4-FFF2-40B4-BE49-F238E27FC236}">
                <a16:creationId xmlns:a16="http://schemas.microsoft.com/office/drawing/2014/main" id="{66CB4F64-5EF1-4EFA-8396-85B6D7B49CB1}"/>
              </a:ext>
            </a:extLst>
          </p:cNvPr>
          <p:cNvSpPr/>
          <p:nvPr/>
        </p:nvSpPr>
        <p:spPr>
          <a:xfrm>
            <a:off x="576421" y="1965959"/>
            <a:ext cx="10197664" cy="37065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971D90B-B6F6-47FA-9A1B-DD320EACF139}"/>
              </a:ext>
            </a:extLst>
          </p:cNvPr>
          <p:cNvSpPr/>
          <p:nvPr/>
        </p:nvSpPr>
        <p:spPr>
          <a:xfrm>
            <a:off x="576422" y="1745982"/>
            <a:ext cx="10197664" cy="4090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demonstrates a much stronger relationship between </a:t>
            </a:r>
            <a:r>
              <a:rPr lang="en-GB" dirty="0" err="1"/>
              <a:t>eSOE</a:t>
            </a:r>
            <a:r>
              <a:rPr lang="en-GB" dirty="0"/>
              <a:t> and Market Share compared to </a:t>
            </a:r>
            <a:r>
              <a:rPr lang="en-GB" dirty="0" err="1"/>
              <a:t>eSOV</a:t>
            </a:r>
            <a:r>
              <a:rPr lang="en-GB" dirty="0"/>
              <a:t> </a:t>
            </a:r>
          </a:p>
        </p:txBody>
      </p:sp>
      <p:pic>
        <p:nvPicPr>
          <p:cNvPr id="11" name="Picture 10">
            <a:extLst>
              <a:ext uri="{FF2B5EF4-FFF2-40B4-BE49-F238E27FC236}">
                <a16:creationId xmlns:a16="http://schemas.microsoft.com/office/drawing/2014/main" id="{E77BD167-085C-451B-825B-62C7601CA97A}"/>
              </a:ext>
            </a:extLst>
          </p:cNvPr>
          <p:cNvPicPr>
            <a:picLocks noChangeAspect="1"/>
          </p:cNvPicPr>
          <p:nvPr/>
        </p:nvPicPr>
        <p:blipFill>
          <a:blip r:embed="rId5"/>
          <a:stretch>
            <a:fillRect/>
          </a:stretch>
        </p:blipFill>
        <p:spPr>
          <a:xfrm>
            <a:off x="738263" y="5234068"/>
            <a:ext cx="1618756" cy="387752"/>
          </a:xfrm>
          <a:prstGeom prst="rect">
            <a:avLst/>
          </a:prstGeom>
        </p:spPr>
      </p:pic>
      <p:pic>
        <p:nvPicPr>
          <p:cNvPr id="12" name="Picture 11">
            <a:extLst>
              <a:ext uri="{FF2B5EF4-FFF2-40B4-BE49-F238E27FC236}">
                <a16:creationId xmlns:a16="http://schemas.microsoft.com/office/drawing/2014/main" id="{A9766394-F176-4AB0-86DC-30D5FA886F32}"/>
              </a:ext>
            </a:extLst>
          </p:cNvPr>
          <p:cNvPicPr>
            <a:picLocks noChangeAspect="1"/>
          </p:cNvPicPr>
          <p:nvPr/>
        </p:nvPicPr>
        <p:blipFill>
          <a:blip r:embed="rId6"/>
          <a:stretch>
            <a:fillRect/>
          </a:stretch>
        </p:blipFill>
        <p:spPr>
          <a:xfrm>
            <a:off x="9624782" y="2292489"/>
            <a:ext cx="876422" cy="400106"/>
          </a:xfrm>
          <a:prstGeom prst="rect">
            <a:avLst/>
          </a:prstGeom>
        </p:spPr>
      </p:pic>
      <p:sp>
        <p:nvSpPr>
          <p:cNvPr id="13" name="TextBox 12">
            <a:extLst>
              <a:ext uri="{FF2B5EF4-FFF2-40B4-BE49-F238E27FC236}">
                <a16:creationId xmlns:a16="http://schemas.microsoft.com/office/drawing/2014/main" id="{58B762A2-CDF2-4286-9A21-B58967A0608F}"/>
              </a:ext>
            </a:extLst>
          </p:cNvPr>
          <p:cNvSpPr txBox="1"/>
          <p:nvPr/>
        </p:nvSpPr>
        <p:spPr>
          <a:xfrm>
            <a:off x="4742247" y="5345137"/>
            <a:ext cx="2265044" cy="307777"/>
          </a:xfrm>
          <a:prstGeom prst="rect">
            <a:avLst/>
          </a:prstGeom>
          <a:noFill/>
        </p:spPr>
        <p:txBody>
          <a:bodyPr wrap="none" rtlCol="0">
            <a:spAutoFit/>
          </a:bodyPr>
          <a:lstStyle/>
          <a:p>
            <a:r>
              <a:rPr lang="en-GB" sz="1400" dirty="0"/>
              <a:t>Share of Voice/Experience %</a:t>
            </a:r>
          </a:p>
        </p:txBody>
      </p:sp>
      <p:sp>
        <p:nvSpPr>
          <p:cNvPr id="17" name="TextBox 16">
            <a:extLst>
              <a:ext uri="{FF2B5EF4-FFF2-40B4-BE49-F238E27FC236}">
                <a16:creationId xmlns:a16="http://schemas.microsoft.com/office/drawing/2014/main" id="{CEC01E4B-8F81-4341-B9F6-B1A2A4F12F59}"/>
              </a:ext>
            </a:extLst>
          </p:cNvPr>
          <p:cNvSpPr txBox="1"/>
          <p:nvPr/>
        </p:nvSpPr>
        <p:spPr>
          <a:xfrm rot="16200000">
            <a:off x="1389398" y="3701915"/>
            <a:ext cx="1355371" cy="307777"/>
          </a:xfrm>
          <a:prstGeom prst="rect">
            <a:avLst/>
          </a:prstGeom>
          <a:noFill/>
        </p:spPr>
        <p:txBody>
          <a:bodyPr wrap="none" rtlCol="0">
            <a:spAutoFit/>
          </a:bodyPr>
          <a:lstStyle/>
          <a:p>
            <a:r>
              <a:rPr lang="en-GB" sz="1400" dirty="0"/>
              <a:t>Share of Market</a:t>
            </a:r>
          </a:p>
        </p:txBody>
      </p:sp>
      <p:sp>
        <p:nvSpPr>
          <p:cNvPr id="19" name="TextBox 18">
            <a:extLst>
              <a:ext uri="{FF2B5EF4-FFF2-40B4-BE49-F238E27FC236}">
                <a16:creationId xmlns:a16="http://schemas.microsoft.com/office/drawing/2014/main" id="{0BFB9BA7-85A7-4AA6-A729-2B0BAF0A261D}"/>
              </a:ext>
            </a:extLst>
          </p:cNvPr>
          <p:cNvSpPr txBox="1"/>
          <p:nvPr/>
        </p:nvSpPr>
        <p:spPr>
          <a:xfrm>
            <a:off x="2357019" y="5104183"/>
            <a:ext cx="276038" cy="307777"/>
          </a:xfrm>
          <a:prstGeom prst="rect">
            <a:avLst/>
          </a:prstGeom>
          <a:noFill/>
        </p:spPr>
        <p:txBody>
          <a:bodyPr wrap="none" rtlCol="0">
            <a:spAutoFit/>
          </a:bodyPr>
          <a:lstStyle/>
          <a:p>
            <a:r>
              <a:rPr lang="en-GB" sz="1400" dirty="0"/>
              <a:t>5</a:t>
            </a:r>
          </a:p>
        </p:txBody>
      </p:sp>
      <p:sp>
        <p:nvSpPr>
          <p:cNvPr id="21" name="TextBox 20">
            <a:extLst>
              <a:ext uri="{FF2B5EF4-FFF2-40B4-BE49-F238E27FC236}">
                <a16:creationId xmlns:a16="http://schemas.microsoft.com/office/drawing/2014/main" id="{FC7F15A9-536C-41EC-BB00-B73F7A6396A8}"/>
              </a:ext>
            </a:extLst>
          </p:cNvPr>
          <p:cNvSpPr txBox="1"/>
          <p:nvPr/>
        </p:nvSpPr>
        <p:spPr>
          <a:xfrm>
            <a:off x="3335414" y="5102694"/>
            <a:ext cx="276038" cy="307777"/>
          </a:xfrm>
          <a:prstGeom prst="rect">
            <a:avLst/>
          </a:prstGeom>
          <a:noFill/>
        </p:spPr>
        <p:txBody>
          <a:bodyPr wrap="square" rtlCol="0">
            <a:spAutoFit/>
          </a:bodyPr>
          <a:lstStyle/>
          <a:p>
            <a:r>
              <a:rPr lang="en-GB" sz="1400" dirty="0"/>
              <a:t>7</a:t>
            </a:r>
          </a:p>
        </p:txBody>
      </p:sp>
      <p:sp>
        <p:nvSpPr>
          <p:cNvPr id="23" name="TextBox 22">
            <a:extLst>
              <a:ext uri="{FF2B5EF4-FFF2-40B4-BE49-F238E27FC236}">
                <a16:creationId xmlns:a16="http://schemas.microsoft.com/office/drawing/2014/main" id="{929BFB4C-C731-41D1-903D-3754A35B0C89}"/>
              </a:ext>
            </a:extLst>
          </p:cNvPr>
          <p:cNvSpPr txBox="1"/>
          <p:nvPr/>
        </p:nvSpPr>
        <p:spPr>
          <a:xfrm>
            <a:off x="4328190" y="5110037"/>
            <a:ext cx="276038" cy="307777"/>
          </a:xfrm>
          <a:prstGeom prst="rect">
            <a:avLst/>
          </a:prstGeom>
          <a:noFill/>
        </p:spPr>
        <p:txBody>
          <a:bodyPr wrap="square" rtlCol="0">
            <a:spAutoFit/>
          </a:bodyPr>
          <a:lstStyle/>
          <a:p>
            <a:r>
              <a:rPr lang="en-GB" sz="1400" dirty="0"/>
              <a:t>9</a:t>
            </a:r>
          </a:p>
        </p:txBody>
      </p:sp>
      <p:sp>
        <p:nvSpPr>
          <p:cNvPr id="25" name="TextBox 24">
            <a:extLst>
              <a:ext uri="{FF2B5EF4-FFF2-40B4-BE49-F238E27FC236}">
                <a16:creationId xmlns:a16="http://schemas.microsoft.com/office/drawing/2014/main" id="{751C547D-E054-452A-8076-5DF8AAE4B3A2}"/>
              </a:ext>
            </a:extLst>
          </p:cNvPr>
          <p:cNvSpPr txBox="1"/>
          <p:nvPr/>
        </p:nvSpPr>
        <p:spPr>
          <a:xfrm>
            <a:off x="5273839" y="5108548"/>
            <a:ext cx="399676" cy="307777"/>
          </a:xfrm>
          <a:prstGeom prst="rect">
            <a:avLst/>
          </a:prstGeom>
          <a:noFill/>
        </p:spPr>
        <p:txBody>
          <a:bodyPr wrap="square" rtlCol="0">
            <a:spAutoFit/>
          </a:bodyPr>
          <a:lstStyle/>
          <a:p>
            <a:r>
              <a:rPr lang="en-GB" sz="1400" dirty="0"/>
              <a:t>11</a:t>
            </a:r>
          </a:p>
        </p:txBody>
      </p:sp>
      <p:sp>
        <p:nvSpPr>
          <p:cNvPr id="27" name="TextBox 26">
            <a:extLst>
              <a:ext uri="{FF2B5EF4-FFF2-40B4-BE49-F238E27FC236}">
                <a16:creationId xmlns:a16="http://schemas.microsoft.com/office/drawing/2014/main" id="{2168EF9E-0C07-4116-856E-2986B2AE994A}"/>
              </a:ext>
            </a:extLst>
          </p:cNvPr>
          <p:cNvSpPr txBox="1"/>
          <p:nvPr/>
        </p:nvSpPr>
        <p:spPr>
          <a:xfrm>
            <a:off x="6265477" y="5107059"/>
            <a:ext cx="399676" cy="307777"/>
          </a:xfrm>
          <a:prstGeom prst="rect">
            <a:avLst/>
          </a:prstGeom>
          <a:noFill/>
        </p:spPr>
        <p:txBody>
          <a:bodyPr wrap="square" rtlCol="0">
            <a:spAutoFit/>
          </a:bodyPr>
          <a:lstStyle/>
          <a:p>
            <a:r>
              <a:rPr lang="en-GB" sz="1400" dirty="0"/>
              <a:t>13</a:t>
            </a:r>
          </a:p>
        </p:txBody>
      </p:sp>
      <p:sp>
        <p:nvSpPr>
          <p:cNvPr id="29" name="TextBox 28">
            <a:extLst>
              <a:ext uri="{FF2B5EF4-FFF2-40B4-BE49-F238E27FC236}">
                <a16:creationId xmlns:a16="http://schemas.microsoft.com/office/drawing/2014/main" id="{4B3DD805-3275-4B9D-9F14-B8874E230229}"/>
              </a:ext>
            </a:extLst>
          </p:cNvPr>
          <p:cNvSpPr txBox="1"/>
          <p:nvPr/>
        </p:nvSpPr>
        <p:spPr>
          <a:xfrm>
            <a:off x="7257115" y="5105570"/>
            <a:ext cx="399676" cy="307777"/>
          </a:xfrm>
          <a:prstGeom prst="rect">
            <a:avLst/>
          </a:prstGeom>
          <a:noFill/>
        </p:spPr>
        <p:txBody>
          <a:bodyPr wrap="square" rtlCol="0">
            <a:spAutoFit/>
          </a:bodyPr>
          <a:lstStyle/>
          <a:p>
            <a:r>
              <a:rPr lang="en-GB" sz="1400" dirty="0"/>
              <a:t>15</a:t>
            </a:r>
          </a:p>
        </p:txBody>
      </p:sp>
      <p:sp>
        <p:nvSpPr>
          <p:cNvPr id="31" name="TextBox 30">
            <a:extLst>
              <a:ext uri="{FF2B5EF4-FFF2-40B4-BE49-F238E27FC236}">
                <a16:creationId xmlns:a16="http://schemas.microsoft.com/office/drawing/2014/main" id="{40A80477-CF45-410E-8242-CB217CC9AA2F}"/>
              </a:ext>
            </a:extLst>
          </p:cNvPr>
          <p:cNvSpPr txBox="1"/>
          <p:nvPr/>
        </p:nvSpPr>
        <p:spPr>
          <a:xfrm>
            <a:off x="8225452" y="5104183"/>
            <a:ext cx="399676" cy="307777"/>
          </a:xfrm>
          <a:prstGeom prst="rect">
            <a:avLst/>
          </a:prstGeom>
          <a:noFill/>
        </p:spPr>
        <p:txBody>
          <a:bodyPr wrap="square" rtlCol="0">
            <a:spAutoFit/>
          </a:bodyPr>
          <a:lstStyle/>
          <a:p>
            <a:r>
              <a:rPr lang="en-GB" sz="1400" dirty="0"/>
              <a:t>17</a:t>
            </a:r>
          </a:p>
        </p:txBody>
      </p:sp>
      <p:sp>
        <p:nvSpPr>
          <p:cNvPr id="33" name="TextBox 32">
            <a:extLst>
              <a:ext uri="{FF2B5EF4-FFF2-40B4-BE49-F238E27FC236}">
                <a16:creationId xmlns:a16="http://schemas.microsoft.com/office/drawing/2014/main" id="{41125E51-126F-4BF4-AFA1-E1125C1A57E6}"/>
              </a:ext>
            </a:extLst>
          </p:cNvPr>
          <p:cNvSpPr txBox="1"/>
          <p:nvPr/>
        </p:nvSpPr>
        <p:spPr>
          <a:xfrm>
            <a:off x="9217090" y="5110037"/>
            <a:ext cx="399676" cy="307777"/>
          </a:xfrm>
          <a:prstGeom prst="rect">
            <a:avLst/>
          </a:prstGeom>
          <a:noFill/>
        </p:spPr>
        <p:txBody>
          <a:bodyPr wrap="square" rtlCol="0">
            <a:spAutoFit/>
          </a:bodyPr>
          <a:lstStyle/>
          <a:p>
            <a:r>
              <a:rPr lang="en-GB" sz="1400" dirty="0"/>
              <a:t>19</a:t>
            </a:r>
          </a:p>
        </p:txBody>
      </p:sp>
      <p:sp>
        <p:nvSpPr>
          <p:cNvPr id="35" name="TextBox 34">
            <a:extLst>
              <a:ext uri="{FF2B5EF4-FFF2-40B4-BE49-F238E27FC236}">
                <a16:creationId xmlns:a16="http://schemas.microsoft.com/office/drawing/2014/main" id="{B5623EF7-E450-4606-A1C4-A317D0A78271}"/>
              </a:ext>
            </a:extLst>
          </p:cNvPr>
          <p:cNvSpPr txBox="1"/>
          <p:nvPr/>
        </p:nvSpPr>
        <p:spPr>
          <a:xfrm>
            <a:off x="2249586" y="4398736"/>
            <a:ext cx="276038" cy="307777"/>
          </a:xfrm>
          <a:prstGeom prst="rect">
            <a:avLst/>
          </a:prstGeom>
          <a:noFill/>
        </p:spPr>
        <p:txBody>
          <a:bodyPr wrap="none" rtlCol="0">
            <a:spAutoFit/>
          </a:bodyPr>
          <a:lstStyle/>
          <a:p>
            <a:r>
              <a:rPr lang="en-GB" sz="1400" dirty="0"/>
              <a:t>5</a:t>
            </a:r>
          </a:p>
        </p:txBody>
      </p:sp>
      <p:sp>
        <p:nvSpPr>
          <p:cNvPr id="37" name="TextBox 36">
            <a:extLst>
              <a:ext uri="{FF2B5EF4-FFF2-40B4-BE49-F238E27FC236}">
                <a16:creationId xmlns:a16="http://schemas.microsoft.com/office/drawing/2014/main" id="{4B3BE12C-C12E-4727-B635-E3F2B1D632DA}"/>
              </a:ext>
            </a:extLst>
          </p:cNvPr>
          <p:cNvSpPr txBox="1"/>
          <p:nvPr/>
        </p:nvSpPr>
        <p:spPr>
          <a:xfrm>
            <a:off x="2242823" y="4956148"/>
            <a:ext cx="276038" cy="307777"/>
          </a:xfrm>
          <a:prstGeom prst="rect">
            <a:avLst/>
          </a:prstGeom>
          <a:noFill/>
        </p:spPr>
        <p:txBody>
          <a:bodyPr wrap="none" rtlCol="0">
            <a:spAutoFit/>
          </a:bodyPr>
          <a:lstStyle/>
          <a:p>
            <a:r>
              <a:rPr lang="en-GB" sz="1400" dirty="0"/>
              <a:t>0</a:t>
            </a:r>
          </a:p>
        </p:txBody>
      </p:sp>
      <p:sp>
        <p:nvSpPr>
          <p:cNvPr id="39" name="TextBox 38">
            <a:extLst>
              <a:ext uri="{FF2B5EF4-FFF2-40B4-BE49-F238E27FC236}">
                <a16:creationId xmlns:a16="http://schemas.microsoft.com/office/drawing/2014/main" id="{B5F0D60F-4DFB-4FB8-97A6-77B628F08ED9}"/>
              </a:ext>
            </a:extLst>
          </p:cNvPr>
          <p:cNvSpPr txBox="1"/>
          <p:nvPr/>
        </p:nvSpPr>
        <p:spPr>
          <a:xfrm>
            <a:off x="2157181" y="3854827"/>
            <a:ext cx="399676" cy="307777"/>
          </a:xfrm>
          <a:prstGeom prst="rect">
            <a:avLst/>
          </a:prstGeom>
          <a:noFill/>
        </p:spPr>
        <p:txBody>
          <a:bodyPr wrap="square" rtlCol="0">
            <a:spAutoFit/>
          </a:bodyPr>
          <a:lstStyle/>
          <a:p>
            <a:r>
              <a:rPr lang="en-GB" sz="1400" dirty="0"/>
              <a:t>10</a:t>
            </a:r>
          </a:p>
        </p:txBody>
      </p:sp>
      <p:sp>
        <p:nvSpPr>
          <p:cNvPr id="41" name="TextBox 40">
            <a:extLst>
              <a:ext uri="{FF2B5EF4-FFF2-40B4-BE49-F238E27FC236}">
                <a16:creationId xmlns:a16="http://schemas.microsoft.com/office/drawing/2014/main" id="{6B9631A9-3776-4AD0-B681-4A68FFED86EF}"/>
              </a:ext>
            </a:extLst>
          </p:cNvPr>
          <p:cNvSpPr txBox="1"/>
          <p:nvPr/>
        </p:nvSpPr>
        <p:spPr>
          <a:xfrm>
            <a:off x="2156205" y="3303268"/>
            <a:ext cx="399676" cy="307777"/>
          </a:xfrm>
          <a:prstGeom prst="rect">
            <a:avLst/>
          </a:prstGeom>
          <a:noFill/>
        </p:spPr>
        <p:txBody>
          <a:bodyPr wrap="square" rtlCol="0">
            <a:spAutoFit/>
          </a:bodyPr>
          <a:lstStyle/>
          <a:p>
            <a:r>
              <a:rPr lang="en-GB" sz="1400" dirty="0"/>
              <a:t>15</a:t>
            </a:r>
          </a:p>
        </p:txBody>
      </p:sp>
      <p:sp>
        <p:nvSpPr>
          <p:cNvPr id="43" name="TextBox 42">
            <a:extLst>
              <a:ext uri="{FF2B5EF4-FFF2-40B4-BE49-F238E27FC236}">
                <a16:creationId xmlns:a16="http://schemas.microsoft.com/office/drawing/2014/main" id="{E4D1F2B0-FB6D-4152-90A0-B68301F15CBD}"/>
              </a:ext>
            </a:extLst>
          </p:cNvPr>
          <p:cNvSpPr txBox="1"/>
          <p:nvPr/>
        </p:nvSpPr>
        <p:spPr>
          <a:xfrm>
            <a:off x="2157181" y="2748182"/>
            <a:ext cx="399676" cy="307777"/>
          </a:xfrm>
          <a:prstGeom prst="rect">
            <a:avLst/>
          </a:prstGeom>
          <a:noFill/>
        </p:spPr>
        <p:txBody>
          <a:bodyPr wrap="square" rtlCol="0">
            <a:spAutoFit/>
          </a:bodyPr>
          <a:lstStyle/>
          <a:p>
            <a:r>
              <a:rPr lang="en-GB" sz="1400" dirty="0"/>
              <a:t>20</a:t>
            </a:r>
          </a:p>
        </p:txBody>
      </p:sp>
      <p:sp>
        <p:nvSpPr>
          <p:cNvPr id="45" name="TextBox 44">
            <a:extLst>
              <a:ext uri="{FF2B5EF4-FFF2-40B4-BE49-F238E27FC236}">
                <a16:creationId xmlns:a16="http://schemas.microsoft.com/office/drawing/2014/main" id="{1FA5C46E-538F-4F3F-9B36-6897CE619332}"/>
              </a:ext>
            </a:extLst>
          </p:cNvPr>
          <p:cNvSpPr txBox="1"/>
          <p:nvPr/>
        </p:nvSpPr>
        <p:spPr>
          <a:xfrm>
            <a:off x="2157181" y="2188853"/>
            <a:ext cx="399676" cy="307777"/>
          </a:xfrm>
          <a:prstGeom prst="rect">
            <a:avLst/>
          </a:prstGeom>
          <a:noFill/>
        </p:spPr>
        <p:txBody>
          <a:bodyPr wrap="square" rtlCol="0">
            <a:spAutoFit/>
          </a:bodyPr>
          <a:lstStyle/>
          <a:p>
            <a:r>
              <a:rPr lang="en-GB" sz="1400" dirty="0"/>
              <a:t>25</a:t>
            </a:r>
          </a:p>
        </p:txBody>
      </p:sp>
    </p:spTree>
    <p:extLst>
      <p:ext uri="{BB962C8B-B14F-4D97-AF65-F5344CB8AC3E}">
        <p14:creationId xmlns:p14="http://schemas.microsoft.com/office/powerpoint/2010/main" val="429219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127242" y="900752"/>
            <a:ext cx="3968063" cy="3772147"/>
          </a:xfrm>
          <a:prstGeom prst="bentConnector3">
            <a:avLst>
              <a:gd name="adj1" fmla="val 7528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D78B061-45B5-4BCF-9BE6-DF6B6C1C43AD}"/>
              </a:ext>
            </a:extLst>
          </p:cNvPr>
          <p:cNvSpPr txBox="1"/>
          <p:nvPr/>
        </p:nvSpPr>
        <p:spPr>
          <a:xfrm>
            <a:off x="811723" y="4621183"/>
            <a:ext cx="1513556" cy="215444"/>
          </a:xfrm>
          <a:prstGeom prst="rect">
            <a:avLst/>
          </a:prstGeom>
          <a:noFill/>
        </p:spPr>
        <p:txBody>
          <a:bodyPr wrap="none" rtlCol="0">
            <a:spAutoFit/>
          </a:bodyPr>
          <a:lstStyle/>
          <a:p>
            <a:r>
              <a:rPr lang="en-GB" sz="800" dirty="0"/>
              <a:t>Source: Wunderman Thompson</a:t>
            </a:r>
          </a:p>
        </p:txBody>
      </p:sp>
      <p:pic>
        <p:nvPicPr>
          <p:cNvPr id="12" name="Picture 11">
            <a:extLst>
              <a:ext uri="{FF2B5EF4-FFF2-40B4-BE49-F238E27FC236}">
                <a16:creationId xmlns:a16="http://schemas.microsoft.com/office/drawing/2014/main" id="{18ADD84B-88E7-4E33-8610-21F48B79E6DE}"/>
              </a:ext>
            </a:extLst>
          </p:cNvPr>
          <p:cNvPicPr>
            <a:picLocks noChangeAspect="1"/>
          </p:cNvPicPr>
          <p:nvPr/>
        </p:nvPicPr>
        <p:blipFill>
          <a:blip r:embed="rId3"/>
          <a:stretch>
            <a:fillRect/>
          </a:stretch>
        </p:blipFill>
        <p:spPr>
          <a:xfrm>
            <a:off x="3637306" y="858181"/>
            <a:ext cx="6415111"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39" y="577022"/>
            <a:ext cx="9333713"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Moving to an Enterprise wide approach to Experience ownership with increased collaboration</a:t>
            </a:r>
          </a:p>
        </p:txBody>
      </p:sp>
      <p:pic>
        <p:nvPicPr>
          <p:cNvPr id="2" name="Picture 1">
            <a:extLst>
              <a:ext uri="{FF2B5EF4-FFF2-40B4-BE49-F238E27FC236}">
                <a16:creationId xmlns:a16="http://schemas.microsoft.com/office/drawing/2014/main" id="{0918B8B7-A933-44D3-A8C3-7A5C2C21AC23}"/>
              </a:ext>
            </a:extLst>
          </p:cNvPr>
          <p:cNvPicPr>
            <a:picLocks noChangeAspect="1"/>
          </p:cNvPicPr>
          <p:nvPr/>
        </p:nvPicPr>
        <p:blipFill>
          <a:blip r:embed="rId4"/>
          <a:stretch>
            <a:fillRect/>
          </a:stretch>
        </p:blipFill>
        <p:spPr>
          <a:xfrm>
            <a:off x="323097" y="5112993"/>
            <a:ext cx="228632" cy="228632"/>
          </a:xfrm>
          <a:prstGeom prst="rect">
            <a:avLst/>
          </a:prstGeom>
        </p:spPr>
      </p:pic>
      <p:pic>
        <p:nvPicPr>
          <p:cNvPr id="7" name="Picture 6">
            <a:extLst>
              <a:ext uri="{FF2B5EF4-FFF2-40B4-BE49-F238E27FC236}">
                <a16:creationId xmlns:a16="http://schemas.microsoft.com/office/drawing/2014/main" id="{7FEAA82F-ABF2-4007-91E5-DC621D069D72}"/>
              </a:ext>
            </a:extLst>
          </p:cNvPr>
          <p:cNvPicPr>
            <a:picLocks noChangeAspect="1"/>
          </p:cNvPicPr>
          <p:nvPr/>
        </p:nvPicPr>
        <p:blipFill>
          <a:blip r:embed="rId5"/>
          <a:stretch>
            <a:fillRect/>
          </a:stretch>
        </p:blipFill>
        <p:spPr>
          <a:xfrm>
            <a:off x="308744" y="5402776"/>
            <a:ext cx="276264" cy="247685"/>
          </a:xfrm>
          <a:prstGeom prst="rect">
            <a:avLst/>
          </a:prstGeom>
        </p:spPr>
      </p:pic>
      <p:pic>
        <p:nvPicPr>
          <p:cNvPr id="8" name="Picture 7">
            <a:extLst>
              <a:ext uri="{FF2B5EF4-FFF2-40B4-BE49-F238E27FC236}">
                <a16:creationId xmlns:a16="http://schemas.microsoft.com/office/drawing/2014/main" id="{80A8FBE3-C7DE-4F30-A8BC-B27B4AB9D4AB}"/>
              </a:ext>
            </a:extLst>
          </p:cNvPr>
          <p:cNvPicPr>
            <a:picLocks noChangeAspect="1"/>
          </p:cNvPicPr>
          <p:nvPr/>
        </p:nvPicPr>
        <p:blipFill>
          <a:blip r:embed="rId6"/>
          <a:stretch>
            <a:fillRect/>
          </a:stretch>
        </p:blipFill>
        <p:spPr>
          <a:xfrm>
            <a:off x="323097" y="5697373"/>
            <a:ext cx="247685" cy="247685"/>
          </a:xfrm>
          <a:prstGeom prst="rect">
            <a:avLst/>
          </a:prstGeom>
        </p:spPr>
      </p:pic>
      <p:pic>
        <p:nvPicPr>
          <p:cNvPr id="9" name="Picture 8">
            <a:extLst>
              <a:ext uri="{FF2B5EF4-FFF2-40B4-BE49-F238E27FC236}">
                <a16:creationId xmlns:a16="http://schemas.microsoft.com/office/drawing/2014/main" id="{4107BDC2-6802-49E0-BDB2-30A55F0C1171}"/>
              </a:ext>
            </a:extLst>
          </p:cNvPr>
          <p:cNvPicPr>
            <a:picLocks noChangeAspect="1"/>
          </p:cNvPicPr>
          <p:nvPr/>
        </p:nvPicPr>
        <p:blipFill>
          <a:blip r:embed="rId7"/>
          <a:stretch>
            <a:fillRect/>
          </a:stretch>
        </p:blipFill>
        <p:spPr>
          <a:xfrm>
            <a:off x="318270" y="5979479"/>
            <a:ext cx="257211" cy="266737"/>
          </a:xfrm>
          <a:prstGeom prst="rect">
            <a:avLst/>
          </a:prstGeom>
        </p:spPr>
      </p:pic>
      <p:pic>
        <p:nvPicPr>
          <p:cNvPr id="10" name="Picture 9">
            <a:extLst>
              <a:ext uri="{FF2B5EF4-FFF2-40B4-BE49-F238E27FC236}">
                <a16:creationId xmlns:a16="http://schemas.microsoft.com/office/drawing/2014/main" id="{426D671D-D1BC-4D8D-B29C-A8C2317B0306}"/>
              </a:ext>
            </a:extLst>
          </p:cNvPr>
          <p:cNvPicPr>
            <a:picLocks noChangeAspect="1"/>
          </p:cNvPicPr>
          <p:nvPr/>
        </p:nvPicPr>
        <p:blipFill>
          <a:blip r:embed="rId8"/>
          <a:stretch>
            <a:fillRect/>
          </a:stretch>
        </p:blipFill>
        <p:spPr>
          <a:xfrm>
            <a:off x="1912995" y="5114453"/>
            <a:ext cx="247685" cy="228632"/>
          </a:xfrm>
          <a:prstGeom prst="rect">
            <a:avLst/>
          </a:prstGeom>
        </p:spPr>
      </p:pic>
      <p:pic>
        <p:nvPicPr>
          <p:cNvPr id="11" name="Picture 10">
            <a:extLst>
              <a:ext uri="{FF2B5EF4-FFF2-40B4-BE49-F238E27FC236}">
                <a16:creationId xmlns:a16="http://schemas.microsoft.com/office/drawing/2014/main" id="{1239D89E-CD2F-48E9-819B-72EF742B2A89}"/>
              </a:ext>
            </a:extLst>
          </p:cNvPr>
          <p:cNvPicPr>
            <a:picLocks noChangeAspect="1"/>
          </p:cNvPicPr>
          <p:nvPr/>
        </p:nvPicPr>
        <p:blipFill>
          <a:blip r:embed="rId9"/>
          <a:stretch>
            <a:fillRect/>
          </a:stretch>
        </p:blipFill>
        <p:spPr>
          <a:xfrm>
            <a:off x="1915214" y="5406506"/>
            <a:ext cx="228632" cy="228632"/>
          </a:xfrm>
          <a:prstGeom prst="rect">
            <a:avLst/>
          </a:prstGeom>
        </p:spPr>
      </p:pic>
      <p:pic>
        <p:nvPicPr>
          <p:cNvPr id="13" name="Picture 12">
            <a:extLst>
              <a:ext uri="{FF2B5EF4-FFF2-40B4-BE49-F238E27FC236}">
                <a16:creationId xmlns:a16="http://schemas.microsoft.com/office/drawing/2014/main" id="{3CE8901A-06D0-41F8-810A-C0F11DE030AC}"/>
              </a:ext>
            </a:extLst>
          </p:cNvPr>
          <p:cNvPicPr>
            <a:picLocks noChangeAspect="1"/>
          </p:cNvPicPr>
          <p:nvPr/>
        </p:nvPicPr>
        <p:blipFill>
          <a:blip r:embed="rId10"/>
          <a:stretch>
            <a:fillRect/>
          </a:stretch>
        </p:blipFill>
        <p:spPr>
          <a:xfrm>
            <a:off x="1915214" y="5678321"/>
            <a:ext cx="247685" cy="266737"/>
          </a:xfrm>
          <a:prstGeom prst="rect">
            <a:avLst/>
          </a:prstGeom>
        </p:spPr>
      </p:pic>
      <p:sp>
        <p:nvSpPr>
          <p:cNvPr id="14" name="TextBox 13">
            <a:extLst>
              <a:ext uri="{FF2B5EF4-FFF2-40B4-BE49-F238E27FC236}">
                <a16:creationId xmlns:a16="http://schemas.microsoft.com/office/drawing/2014/main" id="{7E57736E-F14C-4696-BA44-9576CAF0575B}"/>
              </a:ext>
            </a:extLst>
          </p:cNvPr>
          <p:cNvSpPr txBox="1"/>
          <p:nvPr/>
        </p:nvSpPr>
        <p:spPr>
          <a:xfrm>
            <a:off x="249246" y="4813607"/>
            <a:ext cx="492827" cy="307777"/>
          </a:xfrm>
          <a:prstGeom prst="rect">
            <a:avLst/>
          </a:prstGeom>
          <a:noFill/>
        </p:spPr>
        <p:txBody>
          <a:bodyPr wrap="none" rtlCol="0">
            <a:spAutoFit/>
          </a:bodyPr>
          <a:lstStyle/>
          <a:p>
            <a:r>
              <a:rPr lang="en-GB" sz="1400" dirty="0"/>
              <a:t>Key:</a:t>
            </a:r>
          </a:p>
        </p:txBody>
      </p:sp>
      <p:sp>
        <p:nvSpPr>
          <p:cNvPr id="16" name="TextBox 15">
            <a:extLst>
              <a:ext uri="{FF2B5EF4-FFF2-40B4-BE49-F238E27FC236}">
                <a16:creationId xmlns:a16="http://schemas.microsoft.com/office/drawing/2014/main" id="{4FCA15D7-F424-43A0-BA82-2949C05BE8E2}"/>
              </a:ext>
            </a:extLst>
          </p:cNvPr>
          <p:cNvSpPr txBox="1"/>
          <p:nvPr/>
        </p:nvSpPr>
        <p:spPr>
          <a:xfrm>
            <a:off x="531905" y="5070162"/>
            <a:ext cx="934551" cy="307777"/>
          </a:xfrm>
          <a:prstGeom prst="rect">
            <a:avLst/>
          </a:prstGeom>
          <a:noFill/>
        </p:spPr>
        <p:txBody>
          <a:bodyPr wrap="none" rtlCol="0">
            <a:spAutoFit/>
          </a:bodyPr>
          <a:lstStyle/>
          <a:p>
            <a:r>
              <a:rPr lang="en-GB" sz="1400" dirty="0"/>
              <a:t>Marketing</a:t>
            </a:r>
          </a:p>
        </p:txBody>
      </p:sp>
      <p:sp>
        <p:nvSpPr>
          <p:cNvPr id="18" name="TextBox 17">
            <a:extLst>
              <a:ext uri="{FF2B5EF4-FFF2-40B4-BE49-F238E27FC236}">
                <a16:creationId xmlns:a16="http://schemas.microsoft.com/office/drawing/2014/main" id="{133ACC5E-CA18-4379-B5EF-4271CAD1C4EE}"/>
              </a:ext>
            </a:extLst>
          </p:cNvPr>
          <p:cNvSpPr txBox="1"/>
          <p:nvPr/>
        </p:nvSpPr>
        <p:spPr>
          <a:xfrm>
            <a:off x="2143846" y="5070379"/>
            <a:ext cx="993670" cy="307777"/>
          </a:xfrm>
          <a:prstGeom prst="rect">
            <a:avLst/>
          </a:prstGeom>
          <a:noFill/>
        </p:spPr>
        <p:txBody>
          <a:bodyPr wrap="none" rtlCol="0">
            <a:spAutoFit/>
          </a:bodyPr>
          <a:lstStyle/>
          <a:p>
            <a:r>
              <a:rPr lang="en-GB" sz="1400" dirty="0"/>
              <a:t>Operations</a:t>
            </a:r>
          </a:p>
        </p:txBody>
      </p:sp>
      <p:sp>
        <p:nvSpPr>
          <p:cNvPr id="20" name="TextBox 19">
            <a:extLst>
              <a:ext uri="{FF2B5EF4-FFF2-40B4-BE49-F238E27FC236}">
                <a16:creationId xmlns:a16="http://schemas.microsoft.com/office/drawing/2014/main" id="{498EBDE3-F22E-48AA-8600-701D7ACCD3A4}"/>
              </a:ext>
            </a:extLst>
          </p:cNvPr>
          <p:cNvSpPr txBox="1"/>
          <p:nvPr/>
        </p:nvSpPr>
        <p:spPr>
          <a:xfrm>
            <a:off x="531905" y="5366934"/>
            <a:ext cx="748923" cy="307777"/>
          </a:xfrm>
          <a:prstGeom prst="rect">
            <a:avLst/>
          </a:prstGeom>
          <a:noFill/>
        </p:spPr>
        <p:txBody>
          <a:bodyPr wrap="none" rtlCol="0">
            <a:spAutoFit/>
          </a:bodyPr>
          <a:lstStyle/>
          <a:p>
            <a:r>
              <a:rPr lang="en-GB" sz="1400" dirty="0"/>
              <a:t>Finance</a:t>
            </a:r>
          </a:p>
        </p:txBody>
      </p:sp>
      <p:sp>
        <p:nvSpPr>
          <p:cNvPr id="22" name="TextBox 21">
            <a:extLst>
              <a:ext uri="{FF2B5EF4-FFF2-40B4-BE49-F238E27FC236}">
                <a16:creationId xmlns:a16="http://schemas.microsoft.com/office/drawing/2014/main" id="{C8462078-C675-4BC2-9E1E-AB1B8581A10B}"/>
              </a:ext>
            </a:extLst>
          </p:cNvPr>
          <p:cNvSpPr txBox="1"/>
          <p:nvPr/>
        </p:nvSpPr>
        <p:spPr>
          <a:xfrm>
            <a:off x="531904" y="5662952"/>
            <a:ext cx="317716" cy="307777"/>
          </a:xfrm>
          <a:prstGeom prst="rect">
            <a:avLst/>
          </a:prstGeom>
          <a:noFill/>
        </p:spPr>
        <p:txBody>
          <a:bodyPr wrap="none" rtlCol="0">
            <a:spAutoFit/>
          </a:bodyPr>
          <a:lstStyle/>
          <a:p>
            <a:r>
              <a:rPr lang="en-GB" sz="1400" dirty="0"/>
              <a:t>IT</a:t>
            </a:r>
          </a:p>
        </p:txBody>
      </p:sp>
      <p:sp>
        <p:nvSpPr>
          <p:cNvPr id="24" name="TextBox 23">
            <a:extLst>
              <a:ext uri="{FF2B5EF4-FFF2-40B4-BE49-F238E27FC236}">
                <a16:creationId xmlns:a16="http://schemas.microsoft.com/office/drawing/2014/main" id="{2A892666-228B-400C-A4EC-5981A43D6296}"/>
              </a:ext>
            </a:extLst>
          </p:cNvPr>
          <p:cNvSpPr txBox="1"/>
          <p:nvPr/>
        </p:nvSpPr>
        <p:spPr>
          <a:xfrm>
            <a:off x="531903" y="5945058"/>
            <a:ext cx="559640" cy="307777"/>
          </a:xfrm>
          <a:prstGeom prst="rect">
            <a:avLst/>
          </a:prstGeom>
          <a:noFill/>
        </p:spPr>
        <p:txBody>
          <a:bodyPr wrap="none" rtlCol="0">
            <a:spAutoFit/>
          </a:bodyPr>
          <a:lstStyle/>
          <a:p>
            <a:r>
              <a:rPr lang="en-GB" sz="1400" dirty="0"/>
              <a:t>Legal</a:t>
            </a:r>
          </a:p>
        </p:txBody>
      </p:sp>
      <p:sp>
        <p:nvSpPr>
          <p:cNvPr id="26" name="TextBox 25">
            <a:extLst>
              <a:ext uri="{FF2B5EF4-FFF2-40B4-BE49-F238E27FC236}">
                <a16:creationId xmlns:a16="http://schemas.microsoft.com/office/drawing/2014/main" id="{90FBAD4F-0551-4FE7-8B66-C0E8582A8F52}"/>
              </a:ext>
            </a:extLst>
          </p:cNvPr>
          <p:cNvSpPr txBox="1"/>
          <p:nvPr/>
        </p:nvSpPr>
        <p:spPr>
          <a:xfrm>
            <a:off x="2143846" y="5366934"/>
            <a:ext cx="675121" cy="307777"/>
          </a:xfrm>
          <a:prstGeom prst="rect">
            <a:avLst/>
          </a:prstGeom>
          <a:noFill/>
        </p:spPr>
        <p:txBody>
          <a:bodyPr wrap="none" rtlCol="0">
            <a:spAutoFit/>
          </a:bodyPr>
          <a:lstStyle/>
          <a:p>
            <a:r>
              <a:rPr lang="en-GB" sz="1400" dirty="0"/>
              <a:t>Insight</a:t>
            </a:r>
          </a:p>
        </p:txBody>
      </p:sp>
      <p:sp>
        <p:nvSpPr>
          <p:cNvPr id="28" name="TextBox 27">
            <a:extLst>
              <a:ext uri="{FF2B5EF4-FFF2-40B4-BE49-F238E27FC236}">
                <a16:creationId xmlns:a16="http://schemas.microsoft.com/office/drawing/2014/main" id="{8D6A9DDD-665C-4B64-86F6-DBF97F90434E}"/>
              </a:ext>
            </a:extLst>
          </p:cNvPr>
          <p:cNvSpPr txBox="1"/>
          <p:nvPr/>
        </p:nvSpPr>
        <p:spPr>
          <a:xfrm>
            <a:off x="2134320" y="5650461"/>
            <a:ext cx="708912" cy="307777"/>
          </a:xfrm>
          <a:prstGeom prst="rect">
            <a:avLst/>
          </a:prstGeom>
          <a:noFill/>
        </p:spPr>
        <p:txBody>
          <a:bodyPr wrap="none" rtlCol="0">
            <a:spAutoFit/>
          </a:bodyPr>
          <a:lstStyle/>
          <a:p>
            <a:r>
              <a:rPr lang="en-GB" sz="1400" dirty="0"/>
              <a:t>Service</a:t>
            </a:r>
          </a:p>
        </p:txBody>
      </p:sp>
      <p:pic>
        <p:nvPicPr>
          <p:cNvPr id="17" name="Picture 16">
            <a:extLst>
              <a:ext uri="{FF2B5EF4-FFF2-40B4-BE49-F238E27FC236}">
                <a16:creationId xmlns:a16="http://schemas.microsoft.com/office/drawing/2014/main" id="{51D7C190-593A-44E6-AA74-32CBE04E8E0B}"/>
              </a:ext>
            </a:extLst>
          </p:cNvPr>
          <p:cNvPicPr>
            <a:picLocks noChangeAspect="1"/>
          </p:cNvPicPr>
          <p:nvPr/>
        </p:nvPicPr>
        <p:blipFill>
          <a:blip r:embed="rId11"/>
          <a:stretch>
            <a:fillRect/>
          </a:stretch>
        </p:blipFill>
        <p:spPr>
          <a:xfrm>
            <a:off x="243743" y="1958743"/>
            <a:ext cx="10705504" cy="2609314"/>
          </a:xfrm>
          <a:prstGeom prst="rect">
            <a:avLst/>
          </a:prstGeom>
        </p:spPr>
      </p:pic>
    </p:spTree>
    <p:extLst>
      <p:ext uri="{BB962C8B-B14F-4D97-AF65-F5344CB8AC3E}">
        <p14:creationId xmlns:p14="http://schemas.microsoft.com/office/powerpoint/2010/main" val="82284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lock&#10;&#10;Description automatically generated">
            <a:extLst>
              <a:ext uri="{FF2B5EF4-FFF2-40B4-BE49-F238E27FC236}">
                <a16:creationId xmlns:a16="http://schemas.microsoft.com/office/drawing/2014/main" id="{90840AB8-74C2-4CDF-9CE8-E19E56C36F40}"/>
              </a:ext>
            </a:extLst>
          </p:cNvPr>
          <p:cNvPicPr>
            <a:picLocks noChangeAspect="1"/>
          </p:cNvPicPr>
          <p:nvPr/>
        </p:nvPicPr>
        <p:blipFill>
          <a:blip r:embed="rId3"/>
          <a:stretch>
            <a:fillRect/>
          </a:stretch>
        </p:blipFill>
        <p:spPr>
          <a:xfrm>
            <a:off x="645888" y="2257323"/>
            <a:ext cx="10026761" cy="2942919"/>
          </a:xfrm>
          <a:prstGeom prst="rect">
            <a:avLst/>
          </a:prstGeom>
        </p:spPr>
      </p:pic>
      <p:pic>
        <p:nvPicPr>
          <p:cNvPr id="48" name="Picture 47">
            <a:extLst>
              <a:ext uri="{FF2B5EF4-FFF2-40B4-BE49-F238E27FC236}">
                <a16:creationId xmlns:a16="http://schemas.microsoft.com/office/drawing/2014/main" id="{EDB840B9-B2AE-4476-A638-142B56DAFCC0}"/>
              </a:ext>
            </a:extLst>
          </p:cNvPr>
          <p:cNvPicPr>
            <a:picLocks noChangeAspect="1"/>
          </p:cNvPicPr>
          <p:nvPr/>
        </p:nvPicPr>
        <p:blipFill>
          <a:blip r:embed="rId4"/>
          <a:stretch>
            <a:fillRect/>
          </a:stretch>
        </p:blipFill>
        <p:spPr>
          <a:xfrm>
            <a:off x="9154649" y="4619599"/>
            <a:ext cx="704741" cy="577958"/>
          </a:xfrm>
          <a:prstGeom prst="rect">
            <a:avLst/>
          </a:prstGeom>
        </p:spPr>
      </p:pic>
      <p:sp>
        <p:nvSpPr>
          <p:cNvPr id="32" name="Rectangle 31">
            <a:extLst>
              <a:ext uri="{FF2B5EF4-FFF2-40B4-BE49-F238E27FC236}">
                <a16:creationId xmlns:a16="http://schemas.microsoft.com/office/drawing/2014/main" id="{85A4DB03-319A-4E02-A34D-BAFEE0209A62}"/>
              </a:ext>
            </a:extLst>
          </p:cNvPr>
          <p:cNvSpPr/>
          <p:nvPr/>
        </p:nvSpPr>
        <p:spPr>
          <a:xfrm>
            <a:off x="566442" y="1965960"/>
            <a:ext cx="10220241" cy="34197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172450" y="905680"/>
            <a:ext cx="3922856" cy="3802948"/>
          </a:xfrm>
          <a:prstGeom prst="bentConnector3">
            <a:avLst>
              <a:gd name="adj1" fmla="val 75576"/>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0E681F2-B259-4652-8132-06497A5EFE60}"/>
              </a:ext>
            </a:extLst>
          </p:cNvPr>
          <p:cNvSpPr txBox="1"/>
          <p:nvPr/>
        </p:nvSpPr>
        <p:spPr>
          <a:xfrm>
            <a:off x="645888" y="5137135"/>
            <a:ext cx="1451038" cy="215444"/>
          </a:xfrm>
          <a:prstGeom prst="rect">
            <a:avLst/>
          </a:prstGeom>
          <a:noFill/>
        </p:spPr>
        <p:txBody>
          <a:bodyPr wrap="none" rtlCol="0">
            <a:spAutoFit/>
          </a:bodyPr>
          <a:lstStyle/>
          <a:p>
            <a:r>
              <a:rPr lang="en-GB" sz="800" dirty="0"/>
              <a:t>Source: Deloitte Insights, 2019</a:t>
            </a:r>
          </a:p>
        </p:txBody>
      </p:sp>
      <p:sp>
        <p:nvSpPr>
          <p:cNvPr id="13" name="Rectangle 12">
            <a:extLst>
              <a:ext uri="{FF2B5EF4-FFF2-40B4-BE49-F238E27FC236}">
                <a16:creationId xmlns:a16="http://schemas.microsoft.com/office/drawing/2014/main" id="{810B3764-1C45-4CF2-8CCD-14379D8B27E9}"/>
              </a:ext>
            </a:extLst>
          </p:cNvPr>
          <p:cNvSpPr/>
          <p:nvPr/>
        </p:nvSpPr>
        <p:spPr>
          <a:xfrm>
            <a:off x="788270" y="1745982"/>
            <a:ext cx="9998413" cy="4090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a:t>
            </a:r>
            <a:r>
              <a:rPr lang="en-GB" sz="1600" b="1" dirty="0"/>
              <a:t>Credibility</a:t>
            </a:r>
            <a:r>
              <a:rPr lang="en-GB" sz="1600" dirty="0"/>
              <a:t>: Sales  are over 4x as likely to be seen as the owner of the Customer Experience than Marketing </a:t>
            </a:r>
          </a:p>
        </p:txBody>
      </p:sp>
      <p:pic>
        <p:nvPicPr>
          <p:cNvPr id="29" name="Picture 28">
            <a:extLst>
              <a:ext uri="{FF2B5EF4-FFF2-40B4-BE49-F238E27FC236}">
                <a16:creationId xmlns:a16="http://schemas.microsoft.com/office/drawing/2014/main" id="{808E20F9-7A1A-403D-A321-070C16BA620A}"/>
              </a:ext>
            </a:extLst>
          </p:cNvPr>
          <p:cNvPicPr>
            <a:picLocks noChangeAspect="1"/>
          </p:cNvPicPr>
          <p:nvPr/>
        </p:nvPicPr>
        <p:blipFill>
          <a:blip r:embed="rId4"/>
          <a:stretch>
            <a:fillRect/>
          </a:stretch>
        </p:blipFill>
        <p:spPr>
          <a:xfrm>
            <a:off x="3727109" y="577022"/>
            <a:ext cx="6415111"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39" y="577022"/>
            <a:ext cx="9334501"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3 reasons why Customer Experience (CX) is interesting</a:t>
            </a:r>
          </a:p>
        </p:txBody>
      </p:sp>
      <p:sp>
        <p:nvSpPr>
          <p:cNvPr id="33" name="Oval 32">
            <a:extLst>
              <a:ext uri="{FF2B5EF4-FFF2-40B4-BE49-F238E27FC236}">
                <a16:creationId xmlns:a16="http://schemas.microsoft.com/office/drawing/2014/main" id="{12A08470-F05A-4DF2-A11C-656690A7DC62}"/>
              </a:ext>
            </a:extLst>
          </p:cNvPr>
          <p:cNvSpPr/>
          <p:nvPr/>
        </p:nvSpPr>
        <p:spPr>
          <a:xfrm>
            <a:off x="2597466" y="3894744"/>
            <a:ext cx="543584" cy="5281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06EC6588-3965-4247-88D1-5C2D8285B21E}"/>
              </a:ext>
            </a:extLst>
          </p:cNvPr>
          <p:cNvSpPr/>
          <p:nvPr/>
        </p:nvSpPr>
        <p:spPr>
          <a:xfrm>
            <a:off x="7545121" y="3589020"/>
            <a:ext cx="1155157" cy="11490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pic>
        <p:nvPicPr>
          <p:cNvPr id="37" name="Picture 36">
            <a:extLst>
              <a:ext uri="{FF2B5EF4-FFF2-40B4-BE49-F238E27FC236}">
                <a16:creationId xmlns:a16="http://schemas.microsoft.com/office/drawing/2014/main" id="{E6B80D27-A9BD-44C8-8E9C-8F5532CBCD6A}"/>
              </a:ext>
            </a:extLst>
          </p:cNvPr>
          <p:cNvPicPr>
            <a:picLocks noChangeAspect="1"/>
          </p:cNvPicPr>
          <p:nvPr/>
        </p:nvPicPr>
        <p:blipFill>
          <a:blip r:embed="rId4"/>
          <a:stretch>
            <a:fillRect/>
          </a:stretch>
        </p:blipFill>
        <p:spPr>
          <a:xfrm>
            <a:off x="2631114" y="4456475"/>
            <a:ext cx="4531930" cy="577958"/>
          </a:xfrm>
          <a:prstGeom prst="rect">
            <a:avLst/>
          </a:prstGeom>
        </p:spPr>
      </p:pic>
      <p:sp>
        <p:nvSpPr>
          <p:cNvPr id="4" name="TextBox 3">
            <a:extLst>
              <a:ext uri="{FF2B5EF4-FFF2-40B4-BE49-F238E27FC236}">
                <a16:creationId xmlns:a16="http://schemas.microsoft.com/office/drawing/2014/main" id="{3E90A782-B952-4B0D-A96E-3EE4E872F990}"/>
              </a:ext>
            </a:extLst>
          </p:cNvPr>
          <p:cNvSpPr txBox="1"/>
          <p:nvPr/>
        </p:nvSpPr>
        <p:spPr>
          <a:xfrm>
            <a:off x="2642195" y="3980041"/>
            <a:ext cx="498855" cy="307777"/>
          </a:xfrm>
          <a:prstGeom prst="rect">
            <a:avLst/>
          </a:prstGeom>
          <a:noFill/>
        </p:spPr>
        <p:txBody>
          <a:bodyPr wrap="none" rtlCol="0">
            <a:spAutoFit/>
          </a:bodyPr>
          <a:lstStyle/>
          <a:p>
            <a:r>
              <a:rPr lang="en-GB" sz="1400" b="1" dirty="0">
                <a:solidFill>
                  <a:schemeClr val="bg1"/>
                </a:solidFill>
              </a:rPr>
              <a:t>11%</a:t>
            </a:r>
          </a:p>
        </p:txBody>
      </p:sp>
      <p:sp>
        <p:nvSpPr>
          <p:cNvPr id="6" name="TextBox 5">
            <a:extLst>
              <a:ext uri="{FF2B5EF4-FFF2-40B4-BE49-F238E27FC236}">
                <a16:creationId xmlns:a16="http://schemas.microsoft.com/office/drawing/2014/main" id="{E2F7DD91-7F3A-4546-94E6-808343BE4ADA}"/>
              </a:ext>
            </a:extLst>
          </p:cNvPr>
          <p:cNvSpPr txBox="1"/>
          <p:nvPr/>
        </p:nvSpPr>
        <p:spPr>
          <a:xfrm>
            <a:off x="7789347" y="3910517"/>
            <a:ext cx="797643" cy="461665"/>
          </a:xfrm>
          <a:prstGeom prst="rect">
            <a:avLst/>
          </a:prstGeom>
          <a:noFill/>
        </p:spPr>
        <p:txBody>
          <a:bodyPr wrap="square" rtlCol="0">
            <a:spAutoFit/>
          </a:bodyPr>
          <a:lstStyle/>
          <a:p>
            <a:r>
              <a:rPr lang="en-GB" sz="2400" b="1" dirty="0">
                <a:solidFill>
                  <a:schemeClr val="bg1"/>
                </a:solidFill>
              </a:rPr>
              <a:t>48%</a:t>
            </a:r>
          </a:p>
        </p:txBody>
      </p:sp>
      <p:sp>
        <p:nvSpPr>
          <p:cNvPr id="7" name="Oval 6">
            <a:extLst>
              <a:ext uri="{FF2B5EF4-FFF2-40B4-BE49-F238E27FC236}">
                <a16:creationId xmlns:a16="http://schemas.microsoft.com/office/drawing/2014/main" id="{1B58C3E5-07EE-4843-B2AA-2179B89C4934}"/>
              </a:ext>
            </a:extLst>
          </p:cNvPr>
          <p:cNvSpPr/>
          <p:nvPr/>
        </p:nvSpPr>
        <p:spPr>
          <a:xfrm>
            <a:off x="331774" y="1613143"/>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1</a:t>
            </a:r>
          </a:p>
        </p:txBody>
      </p:sp>
    </p:spTree>
    <p:extLst>
      <p:ext uri="{BB962C8B-B14F-4D97-AF65-F5344CB8AC3E}">
        <p14:creationId xmlns:p14="http://schemas.microsoft.com/office/powerpoint/2010/main" val="101729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205952" y="906517"/>
            <a:ext cx="3889353" cy="3766382"/>
          </a:xfrm>
          <a:prstGeom prst="bentConnector3">
            <a:avLst>
              <a:gd name="adj1" fmla="val 5000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8625178-DA2C-4667-B00C-D4B744D3A3D3}"/>
              </a:ext>
            </a:extLst>
          </p:cNvPr>
          <p:cNvPicPr>
            <a:picLocks noChangeAspect="1"/>
          </p:cNvPicPr>
          <p:nvPr/>
        </p:nvPicPr>
        <p:blipFill>
          <a:blip r:embed="rId3"/>
          <a:stretch>
            <a:fillRect/>
          </a:stretch>
        </p:blipFill>
        <p:spPr>
          <a:xfrm>
            <a:off x="3353526" y="864802"/>
            <a:ext cx="6415111"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39" y="577022"/>
            <a:ext cx="9160291"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The formula to increasing Experience value through balancing Brand Friction and Effort</a:t>
            </a:r>
          </a:p>
        </p:txBody>
      </p:sp>
      <p:grpSp>
        <p:nvGrpSpPr>
          <p:cNvPr id="27" name="Group 26">
            <a:extLst>
              <a:ext uri="{FF2B5EF4-FFF2-40B4-BE49-F238E27FC236}">
                <a16:creationId xmlns:a16="http://schemas.microsoft.com/office/drawing/2014/main" id="{9F04D470-BABB-4C30-A5B2-7CA58CE37D78}"/>
              </a:ext>
            </a:extLst>
          </p:cNvPr>
          <p:cNvGrpSpPr/>
          <p:nvPr/>
        </p:nvGrpSpPr>
        <p:grpSpPr>
          <a:xfrm>
            <a:off x="394258" y="2364779"/>
            <a:ext cx="9374379" cy="2436217"/>
            <a:chOff x="893804" y="2688856"/>
            <a:chExt cx="8577271" cy="1711636"/>
          </a:xfrm>
        </p:grpSpPr>
        <p:sp>
          <p:nvSpPr>
            <p:cNvPr id="2" name="TextBox 1">
              <a:extLst>
                <a:ext uri="{FF2B5EF4-FFF2-40B4-BE49-F238E27FC236}">
                  <a16:creationId xmlns:a16="http://schemas.microsoft.com/office/drawing/2014/main" id="{8D89A32C-8D16-4FE1-9239-F17ACA9FE130}"/>
                </a:ext>
              </a:extLst>
            </p:cNvPr>
            <p:cNvSpPr txBox="1"/>
            <p:nvPr/>
          </p:nvSpPr>
          <p:spPr>
            <a:xfrm>
              <a:off x="893804" y="3409536"/>
              <a:ext cx="1707134" cy="670336"/>
            </a:xfrm>
            <a:prstGeom prst="rect">
              <a:avLst/>
            </a:prstGeom>
            <a:noFill/>
          </p:spPr>
          <p:txBody>
            <a:bodyPr wrap="square" rtlCol="0">
              <a:spAutoFit/>
            </a:bodyPr>
            <a:lstStyle/>
            <a:p>
              <a:pPr algn="ctr"/>
              <a:r>
                <a:rPr lang="en-GB" sz="2800" dirty="0"/>
                <a:t>Experience Value</a:t>
              </a:r>
            </a:p>
          </p:txBody>
        </p:sp>
        <p:sp>
          <p:nvSpPr>
            <p:cNvPr id="6" name="Equals 5">
              <a:extLst>
                <a:ext uri="{FF2B5EF4-FFF2-40B4-BE49-F238E27FC236}">
                  <a16:creationId xmlns:a16="http://schemas.microsoft.com/office/drawing/2014/main" id="{BC1531FB-AEA4-4267-8D73-B4D13A1E8233}"/>
                </a:ext>
              </a:extLst>
            </p:cNvPr>
            <p:cNvSpPr/>
            <p:nvPr/>
          </p:nvSpPr>
          <p:spPr>
            <a:xfrm>
              <a:off x="2778962" y="3593463"/>
              <a:ext cx="542167" cy="331773"/>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solidFill>
                  <a:schemeClr val="tx1"/>
                </a:solidFill>
              </a:endParaRPr>
            </a:p>
          </p:txBody>
        </p:sp>
        <p:cxnSp>
          <p:nvCxnSpPr>
            <p:cNvPr id="8" name="Straight Connector 7">
              <a:extLst>
                <a:ext uri="{FF2B5EF4-FFF2-40B4-BE49-F238E27FC236}">
                  <a16:creationId xmlns:a16="http://schemas.microsoft.com/office/drawing/2014/main" id="{0B888717-7AD3-4F95-838B-422E2926CC11}"/>
                </a:ext>
              </a:extLst>
            </p:cNvPr>
            <p:cNvCxnSpPr/>
            <p:nvPr/>
          </p:nvCxnSpPr>
          <p:spPr>
            <a:xfrm>
              <a:off x="3458693" y="3763395"/>
              <a:ext cx="6012382" cy="0"/>
            </a:xfrm>
            <a:prstGeom prst="line">
              <a:avLst/>
            </a:prstGeom>
            <a:ln w="412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E6E20C79-03F3-4492-90ED-DF27490C191C}"/>
                </a:ext>
              </a:extLst>
            </p:cNvPr>
            <p:cNvSpPr txBox="1"/>
            <p:nvPr/>
          </p:nvSpPr>
          <p:spPr>
            <a:xfrm>
              <a:off x="3567313" y="2818740"/>
              <a:ext cx="1115979" cy="713584"/>
            </a:xfrm>
            <a:prstGeom prst="rect">
              <a:avLst/>
            </a:prstGeom>
            <a:noFill/>
          </p:spPr>
          <p:txBody>
            <a:bodyPr wrap="square" rtlCol="0">
              <a:spAutoFit/>
            </a:bodyPr>
            <a:lstStyle/>
            <a:p>
              <a:pPr algn="ctr"/>
              <a:r>
                <a:rPr lang="en-GB" sz="2000" dirty="0"/>
                <a:t>Positive Brand Friction</a:t>
              </a:r>
            </a:p>
          </p:txBody>
        </p:sp>
        <p:sp>
          <p:nvSpPr>
            <p:cNvPr id="13" name="TextBox 12">
              <a:extLst>
                <a:ext uri="{FF2B5EF4-FFF2-40B4-BE49-F238E27FC236}">
                  <a16:creationId xmlns:a16="http://schemas.microsoft.com/office/drawing/2014/main" id="{D61A20E9-3C40-4783-BC30-FCED6C71105A}"/>
                </a:ext>
              </a:extLst>
            </p:cNvPr>
            <p:cNvSpPr txBox="1"/>
            <p:nvPr/>
          </p:nvSpPr>
          <p:spPr>
            <a:xfrm>
              <a:off x="4919699" y="2934914"/>
              <a:ext cx="1115979" cy="497346"/>
            </a:xfrm>
            <a:prstGeom prst="rect">
              <a:avLst/>
            </a:prstGeom>
            <a:noFill/>
          </p:spPr>
          <p:txBody>
            <a:bodyPr wrap="square" rtlCol="0">
              <a:spAutoFit/>
            </a:bodyPr>
            <a:lstStyle/>
            <a:p>
              <a:pPr algn="ctr"/>
              <a:r>
                <a:rPr lang="en-GB" sz="2000" dirty="0"/>
                <a:t>Customer Effort</a:t>
              </a:r>
            </a:p>
          </p:txBody>
        </p:sp>
        <p:sp>
          <p:nvSpPr>
            <p:cNvPr id="15" name="TextBox 14">
              <a:extLst>
                <a:ext uri="{FF2B5EF4-FFF2-40B4-BE49-F238E27FC236}">
                  <a16:creationId xmlns:a16="http://schemas.microsoft.com/office/drawing/2014/main" id="{91E1B966-A80C-4E75-A5E9-942987FF472B}"/>
                </a:ext>
              </a:extLst>
            </p:cNvPr>
            <p:cNvSpPr txBox="1"/>
            <p:nvPr/>
          </p:nvSpPr>
          <p:spPr>
            <a:xfrm>
              <a:off x="6453743" y="2979403"/>
              <a:ext cx="1232789" cy="497346"/>
            </a:xfrm>
            <a:prstGeom prst="rect">
              <a:avLst/>
            </a:prstGeom>
            <a:noFill/>
          </p:spPr>
          <p:txBody>
            <a:bodyPr wrap="square" rtlCol="0">
              <a:spAutoFit/>
            </a:bodyPr>
            <a:lstStyle/>
            <a:p>
              <a:pPr algn="ctr"/>
              <a:r>
                <a:rPr lang="en-GB" sz="2000" dirty="0"/>
                <a:t>Number of customers</a:t>
              </a:r>
            </a:p>
          </p:txBody>
        </p:sp>
        <p:sp>
          <p:nvSpPr>
            <p:cNvPr id="17" name="TextBox 16">
              <a:extLst>
                <a:ext uri="{FF2B5EF4-FFF2-40B4-BE49-F238E27FC236}">
                  <a16:creationId xmlns:a16="http://schemas.microsoft.com/office/drawing/2014/main" id="{C9B75FC6-3E99-4B43-BCAD-A1CC8628951F}"/>
                </a:ext>
              </a:extLst>
            </p:cNvPr>
            <p:cNvSpPr txBox="1"/>
            <p:nvPr/>
          </p:nvSpPr>
          <p:spPr>
            <a:xfrm>
              <a:off x="8197548" y="2862141"/>
              <a:ext cx="1223006" cy="713584"/>
            </a:xfrm>
            <a:prstGeom prst="rect">
              <a:avLst/>
            </a:prstGeom>
            <a:noFill/>
          </p:spPr>
          <p:txBody>
            <a:bodyPr wrap="square" rtlCol="0">
              <a:spAutoFit/>
            </a:bodyPr>
            <a:lstStyle/>
            <a:p>
              <a:pPr algn="ctr"/>
              <a:r>
                <a:rPr lang="en-GB" sz="2000" dirty="0"/>
                <a:t>Frequency of repeat purchase</a:t>
              </a:r>
            </a:p>
          </p:txBody>
        </p:sp>
        <p:sp>
          <p:nvSpPr>
            <p:cNvPr id="19" name="TextBox 18">
              <a:extLst>
                <a:ext uri="{FF2B5EF4-FFF2-40B4-BE49-F238E27FC236}">
                  <a16:creationId xmlns:a16="http://schemas.microsoft.com/office/drawing/2014/main" id="{C8328C8A-7FE9-48CE-81A2-023903566CA3}"/>
                </a:ext>
              </a:extLst>
            </p:cNvPr>
            <p:cNvSpPr txBox="1"/>
            <p:nvPr/>
          </p:nvSpPr>
          <p:spPr>
            <a:xfrm>
              <a:off x="4910617" y="3903146"/>
              <a:ext cx="2983515" cy="497346"/>
            </a:xfrm>
            <a:prstGeom prst="rect">
              <a:avLst/>
            </a:prstGeom>
            <a:noFill/>
          </p:spPr>
          <p:txBody>
            <a:bodyPr wrap="square" rtlCol="0">
              <a:spAutoFit/>
            </a:bodyPr>
            <a:lstStyle/>
            <a:p>
              <a:pPr algn="ctr"/>
              <a:r>
                <a:rPr lang="en-GB" sz="2000" dirty="0"/>
                <a:t>The cost of delivering the experience</a:t>
              </a:r>
            </a:p>
          </p:txBody>
        </p:sp>
        <p:sp>
          <p:nvSpPr>
            <p:cNvPr id="20" name="Minus Sign 19">
              <a:extLst>
                <a:ext uri="{FF2B5EF4-FFF2-40B4-BE49-F238E27FC236}">
                  <a16:creationId xmlns:a16="http://schemas.microsoft.com/office/drawing/2014/main" id="{886F7E86-6A5F-4BAC-B38B-02C06A0DF3BF}"/>
                </a:ext>
              </a:extLst>
            </p:cNvPr>
            <p:cNvSpPr/>
            <p:nvPr/>
          </p:nvSpPr>
          <p:spPr>
            <a:xfrm>
              <a:off x="4559479" y="2998701"/>
              <a:ext cx="417124" cy="4572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1" name="Left Bracket 20">
              <a:extLst>
                <a:ext uri="{FF2B5EF4-FFF2-40B4-BE49-F238E27FC236}">
                  <a16:creationId xmlns:a16="http://schemas.microsoft.com/office/drawing/2014/main" id="{94AD876A-95A7-4B58-B13C-125185559FAE}"/>
                </a:ext>
              </a:extLst>
            </p:cNvPr>
            <p:cNvSpPr/>
            <p:nvPr/>
          </p:nvSpPr>
          <p:spPr>
            <a:xfrm>
              <a:off x="3567313" y="2705080"/>
              <a:ext cx="255689" cy="988056"/>
            </a:xfrm>
            <a:prstGeom prst="leftBracket">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sz="2400"/>
            </a:p>
          </p:txBody>
        </p:sp>
        <p:sp>
          <p:nvSpPr>
            <p:cNvPr id="23" name="Left Bracket 22">
              <a:extLst>
                <a:ext uri="{FF2B5EF4-FFF2-40B4-BE49-F238E27FC236}">
                  <a16:creationId xmlns:a16="http://schemas.microsoft.com/office/drawing/2014/main" id="{FF1E513B-C883-4E54-B59D-A51AF8692C4B}"/>
                </a:ext>
              </a:extLst>
            </p:cNvPr>
            <p:cNvSpPr/>
            <p:nvPr/>
          </p:nvSpPr>
          <p:spPr>
            <a:xfrm rot="10800000">
              <a:off x="5760154" y="2688856"/>
              <a:ext cx="255689" cy="988056"/>
            </a:xfrm>
            <a:prstGeom prst="leftBracket">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sz="2400"/>
            </a:p>
          </p:txBody>
        </p:sp>
        <p:sp>
          <p:nvSpPr>
            <p:cNvPr id="24" name="Multiplication Sign 23">
              <a:extLst>
                <a:ext uri="{FF2B5EF4-FFF2-40B4-BE49-F238E27FC236}">
                  <a16:creationId xmlns:a16="http://schemas.microsoft.com/office/drawing/2014/main" id="{457E6E04-FE07-4AC6-89F7-24E7DB331218}"/>
                </a:ext>
              </a:extLst>
            </p:cNvPr>
            <p:cNvSpPr/>
            <p:nvPr/>
          </p:nvSpPr>
          <p:spPr>
            <a:xfrm>
              <a:off x="6082153" y="3081497"/>
              <a:ext cx="394828" cy="33177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6" name="Multiplication Sign 25">
              <a:extLst>
                <a:ext uri="{FF2B5EF4-FFF2-40B4-BE49-F238E27FC236}">
                  <a16:creationId xmlns:a16="http://schemas.microsoft.com/office/drawing/2014/main" id="{96C3A08A-EDD9-40D3-9519-34E95DEEC5AD}"/>
                </a:ext>
              </a:extLst>
            </p:cNvPr>
            <p:cNvSpPr/>
            <p:nvPr/>
          </p:nvSpPr>
          <p:spPr>
            <a:xfrm>
              <a:off x="7740134" y="3106115"/>
              <a:ext cx="394828" cy="33177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grpSp>
    </p:spTree>
    <p:extLst>
      <p:ext uri="{BB962C8B-B14F-4D97-AF65-F5344CB8AC3E}">
        <p14:creationId xmlns:p14="http://schemas.microsoft.com/office/powerpoint/2010/main" val="411227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127242" y="900752"/>
            <a:ext cx="3968063" cy="3772147"/>
          </a:xfrm>
          <a:prstGeom prst="bentConnector3">
            <a:avLst>
              <a:gd name="adj1" fmla="val 7528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3676FF6-1C62-4863-9640-4E0B172F0A96}"/>
              </a:ext>
            </a:extLst>
          </p:cNvPr>
          <p:cNvPicPr>
            <a:picLocks noChangeAspect="1"/>
          </p:cNvPicPr>
          <p:nvPr/>
        </p:nvPicPr>
        <p:blipFill>
          <a:blip r:embed="rId3"/>
          <a:stretch>
            <a:fillRect/>
          </a:stretch>
        </p:blipFill>
        <p:spPr>
          <a:xfrm>
            <a:off x="3637307" y="858181"/>
            <a:ext cx="5380570"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8309894"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Case study: balancing Brand Friction and Effort by removing non-value add experiences</a:t>
            </a:r>
          </a:p>
        </p:txBody>
      </p:sp>
      <p:pic>
        <p:nvPicPr>
          <p:cNvPr id="11" name="Picture 10">
            <a:extLst>
              <a:ext uri="{FF2B5EF4-FFF2-40B4-BE49-F238E27FC236}">
                <a16:creationId xmlns:a16="http://schemas.microsoft.com/office/drawing/2014/main" id="{E28117F5-1872-4000-B01E-EEAF329C8173}"/>
              </a:ext>
            </a:extLst>
          </p:cNvPr>
          <p:cNvPicPr>
            <a:picLocks noChangeAspect="1"/>
          </p:cNvPicPr>
          <p:nvPr/>
        </p:nvPicPr>
        <p:blipFill rotWithShape="1">
          <a:blip r:embed="rId4"/>
          <a:srcRect l="402" t="761" r="602" b="475"/>
          <a:stretch/>
        </p:blipFill>
        <p:spPr>
          <a:xfrm>
            <a:off x="485447" y="1411035"/>
            <a:ext cx="10285052" cy="4921117"/>
          </a:xfrm>
          <a:prstGeom prst="rect">
            <a:avLst/>
          </a:prstGeom>
          <a:ln>
            <a:solidFill>
              <a:schemeClr val="accent2"/>
            </a:solidFill>
          </a:ln>
        </p:spPr>
      </p:pic>
      <p:pic>
        <p:nvPicPr>
          <p:cNvPr id="2" name="Picture 1">
            <a:extLst>
              <a:ext uri="{FF2B5EF4-FFF2-40B4-BE49-F238E27FC236}">
                <a16:creationId xmlns:a16="http://schemas.microsoft.com/office/drawing/2014/main" id="{603A6C7A-08CD-4D2C-82B3-4AADDDF8923F}"/>
              </a:ext>
            </a:extLst>
          </p:cNvPr>
          <p:cNvPicPr>
            <a:picLocks noChangeAspect="1"/>
          </p:cNvPicPr>
          <p:nvPr/>
        </p:nvPicPr>
        <p:blipFill>
          <a:blip r:embed="rId5"/>
          <a:stretch>
            <a:fillRect/>
          </a:stretch>
        </p:blipFill>
        <p:spPr>
          <a:xfrm>
            <a:off x="5486671" y="5107816"/>
            <a:ext cx="5024579" cy="828791"/>
          </a:xfrm>
          <a:prstGeom prst="rect">
            <a:avLst/>
          </a:prstGeom>
        </p:spPr>
      </p:pic>
      <p:grpSp>
        <p:nvGrpSpPr>
          <p:cNvPr id="24" name="Group 23">
            <a:extLst>
              <a:ext uri="{FF2B5EF4-FFF2-40B4-BE49-F238E27FC236}">
                <a16:creationId xmlns:a16="http://schemas.microsoft.com/office/drawing/2014/main" id="{3E4F4874-83D5-47A8-A013-97E60848BC28}"/>
              </a:ext>
            </a:extLst>
          </p:cNvPr>
          <p:cNvGrpSpPr/>
          <p:nvPr/>
        </p:nvGrpSpPr>
        <p:grpSpPr>
          <a:xfrm>
            <a:off x="5084587" y="4898497"/>
            <a:ext cx="4897232" cy="1210478"/>
            <a:chOff x="5011001" y="4872456"/>
            <a:chExt cx="4897232" cy="1210478"/>
          </a:xfrm>
        </p:grpSpPr>
        <p:grpSp>
          <p:nvGrpSpPr>
            <p:cNvPr id="7" name="Group 6">
              <a:extLst>
                <a:ext uri="{FF2B5EF4-FFF2-40B4-BE49-F238E27FC236}">
                  <a16:creationId xmlns:a16="http://schemas.microsoft.com/office/drawing/2014/main" id="{4FD3AE15-CF59-4213-BD40-0C8AC02DDC92}"/>
                </a:ext>
              </a:extLst>
            </p:cNvPr>
            <p:cNvGrpSpPr/>
            <p:nvPr/>
          </p:nvGrpSpPr>
          <p:grpSpPr>
            <a:xfrm>
              <a:off x="5011001" y="4872456"/>
              <a:ext cx="4897232" cy="1210478"/>
              <a:chOff x="893804" y="2688856"/>
              <a:chExt cx="8577271" cy="1747463"/>
            </a:xfrm>
          </p:grpSpPr>
          <p:sp>
            <p:nvSpPr>
              <p:cNvPr id="8" name="TextBox 7">
                <a:extLst>
                  <a:ext uri="{FF2B5EF4-FFF2-40B4-BE49-F238E27FC236}">
                    <a16:creationId xmlns:a16="http://schemas.microsoft.com/office/drawing/2014/main" id="{2B40385E-A031-43C9-9F89-03C685B92958}"/>
                  </a:ext>
                </a:extLst>
              </p:cNvPr>
              <p:cNvSpPr txBox="1"/>
              <p:nvPr/>
            </p:nvSpPr>
            <p:spPr>
              <a:xfrm>
                <a:off x="893804" y="3409535"/>
                <a:ext cx="1707134" cy="622034"/>
              </a:xfrm>
              <a:prstGeom prst="rect">
                <a:avLst/>
              </a:prstGeom>
              <a:noFill/>
            </p:spPr>
            <p:txBody>
              <a:bodyPr wrap="square" rtlCol="0">
                <a:spAutoFit/>
              </a:bodyPr>
              <a:lstStyle/>
              <a:p>
                <a:pPr algn="ctr"/>
                <a:r>
                  <a:rPr lang="en-GB" sz="1050" dirty="0"/>
                  <a:t>Experience Value</a:t>
                </a:r>
              </a:p>
            </p:txBody>
          </p:sp>
          <p:sp>
            <p:nvSpPr>
              <p:cNvPr id="10" name="Equals 9">
                <a:extLst>
                  <a:ext uri="{FF2B5EF4-FFF2-40B4-BE49-F238E27FC236}">
                    <a16:creationId xmlns:a16="http://schemas.microsoft.com/office/drawing/2014/main" id="{733303B3-8FAE-42BF-9C9E-E46B2551CF9A}"/>
                  </a:ext>
                </a:extLst>
              </p:cNvPr>
              <p:cNvSpPr/>
              <p:nvPr/>
            </p:nvSpPr>
            <p:spPr>
              <a:xfrm>
                <a:off x="2778962" y="3593463"/>
                <a:ext cx="542167" cy="331773"/>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00">
                  <a:solidFill>
                    <a:schemeClr val="tx1"/>
                  </a:solidFill>
                </a:endParaRPr>
              </a:p>
            </p:txBody>
          </p:sp>
          <p:cxnSp>
            <p:nvCxnSpPr>
              <p:cNvPr id="12" name="Straight Connector 11">
                <a:extLst>
                  <a:ext uri="{FF2B5EF4-FFF2-40B4-BE49-F238E27FC236}">
                    <a16:creationId xmlns:a16="http://schemas.microsoft.com/office/drawing/2014/main" id="{DB7C4F8C-F9BE-4090-98A1-F59FEDF8CDA7}"/>
                  </a:ext>
                </a:extLst>
              </p:cNvPr>
              <p:cNvCxnSpPr/>
              <p:nvPr/>
            </p:nvCxnSpPr>
            <p:spPr>
              <a:xfrm>
                <a:off x="3458693" y="3763395"/>
                <a:ext cx="6012382" cy="0"/>
              </a:xfrm>
              <a:prstGeom prst="line">
                <a:avLst/>
              </a:prstGeom>
              <a:ln w="41275"/>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D5EB7FDC-FE0C-48C5-94A7-DAE1E880AC20}"/>
                  </a:ext>
                </a:extLst>
              </p:cNvPr>
              <p:cNvSpPr txBox="1"/>
              <p:nvPr/>
            </p:nvSpPr>
            <p:spPr>
              <a:xfrm>
                <a:off x="3567313" y="2818739"/>
                <a:ext cx="1115978" cy="733112"/>
              </a:xfrm>
              <a:prstGeom prst="rect">
                <a:avLst/>
              </a:prstGeom>
              <a:noFill/>
            </p:spPr>
            <p:txBody>
              <a:bodyPr wrap="square" rtlCol="0">
                <a:spAutoFit/>
              </a:bodyPr>
              <a:lstStyle/>
              <a:p>
                <a:pPr algn="ctr"/>
                <a:r>
                  <a:rPr lang="en-GB" sz="900" dirty="0"/>
                  <a:t>Positive Brand Friction</a:t>
                </a:r>
              </a:p>
            </p:txBody>
          </p:sp>
          <p:sp>
            <p:nvSpPr>
              <p:cNvPr id="14" name="TextBox 13">
                <a:extLst>
                  <a:ext uri="{FF2B5EF4-FFF2-40B4-BE49-F238E27FC236}">
                    <a16:creationId xmlns:a16="http://schemas.microsoft.com/office/drawing/2014/main" id="{582F8184-C1DD-4437-B163-C2F5D60697E2}"/>
                  </a:ext>
                </a:extLst>
              </p:cNvPr>
              <p:cNvSpPr txBox="1"/>
              <p:nvPr/>
            </p:nvSpPr>
            <p:spPr>
              <a:xfrm>
                <a:off x="4919699" y="2934914"/>
                <a:ext cx="1115978" cy="533173"/>
              </a:xfrm>
              <a:prstGeom prst="rect">
                <a:avLst/>
              </a:prstGeom>
              <a:noFill/>
            </p:spPr>
            <p:txBody>
              <a:bodyPr wrap="square" rtlCol="0">
                <a:spAutoFit/>
              </a:bodyPr>
              <a:lstStyle/>
              <a:p>
                <a:pPr algn="ctr"/>
                <a:r>
                  <a:rPr lang="en-GB" sz="900" dirty="0"/>
                  <a:t>Customer Effort</a:t>
                </a:r>
              </a:p>
            </p:txBody>
          </p:sp>
          <p:sp>
            <p:nvSpPr>
              <p:cNvPr id="15" name="TextBox 14">
                <a:extLst>
                  <a:ext uri="{FF2B5EF4-FFF2-40B4-BE49-F238E27FC236}">
                    <a16:creationId xmlns:a16="http://schemas.microsoft.com/office/drawing/2014/main" id="{6889AEF1-2A00-410D-BB36-05F5EFA5C51D}"/>
                  </a:ext>
                </a:extLst>
              </p:cNvPr>
              <p:cNvSpPr txBox="1"/>
              <p:nvPr/>
            </p:nvSpPr>
            <p:spPr>
              <a:xfrm>
                <a:off x="6453744" y="2979403"/>
                <a:ext cx="1232790" cy="533173"/>
              </a:xfrm>
              <a:prstGeom prst="rect">
                <a:avLst/>
              </a:prstGeom>
              <a:noFill/>
            </p:spPr>
            <p:txBody>
              <a:bodyPr wrap="square" rtlCol="0">
                <a:spAutoFit/>
              </a:bodyPr>
              <a:lstStyle/>
              <a:p>
                <a:pPr algn="ctr"/>
                <a:r>
                  <a:rPr lang="en-GB" sz="900" dirty="0"/>
                  <a:t>Number of customers</a:t>
                </a:r>
              </a:p>
            </p:txBody>
          </p:sp>
          <p:sp>
            <p:nvSpPr>
              <p:cNvPr id="16" name="TextBox 15">
                <a:extLst>
                  <a:ext uri="{FF2B5EF4-FFF2-40B4-BE49-F238E27FC236}">
                    <a16:creationId xmlns:a16="http://schemas.microsoft.com/office/drawing/2014/main" id="{61EF6C12-D4A4-4F7A-BA73-1B7A2C828017}"/>
                  </a:ext>
                </a:extLst>
              </p:cNvPr>
              <p:cNvSpPr txBox="1"/>
              <p:nvPr/>
            </p:nvSpPr>
            <p:spPr>
              <a:xfrm>
                <a:off x="8197548" y="2862142"/>
                <a:ext cx="1223006" cy="733112"/>
              </a:xfrm>
              <a:prstGeom prst="rect">
                <a:avLst/>
              </a:prstGeom>
              <a:noFill/>
            </p:spPr>
            <p:txBody>
              <a:bodyPr wrap="square" rtlCol="0">
                <a:spAutoFit/>
              </a:bodyPr>
              <a:lstStyle/>
              <a:p>
                <a:pPr algn="ctr"/>
                <a:r>
                  <a:rPr lang="en-GB" sz="900" dirty="0"/>
                  <a:t>Frequency of repeat purchase</a:t>
                </a:r>
              </a:p>
            </p:txBody>
          </p:sp>
          <p:sp>
            <p:nvSpPr>
              <p:cNvPr id="17" name="TextBox 16">
                <a:extLst>
                  <a:ext uri="{FF2B5EF4-FFF2-40B4-BE49-F238E27FC236}">
                    <a16:creationId xmlns:a16="http://schemas.microsoft.com/office/drawing/2014/main" id="{1B37CD09-6567-497A-979B-F8D0BCA2EB73}"/>
                  </a:ext>
                </a:extLst>
              </p:cNvPr>
              <p:cNvSpPr txBox="1"/>
              <p:nvPr/>
            </p:nvSpPr>
            <p:spPr>
              <a:xfrm>
                <a:off x="4910618" y="3903146"/>
                <a:ext cx="2983514" cy="533173"/>
              </a:xfrm>
              <a:prstGeom prst="rect">
                <a:avLst/>
              </a:prstGeom>
              <a:noFill/>
            </p:spPr>
            <p:txBody>
              <a:bodyPr wrap="square" rtlCol="0">
                <a:spAutoFit/>
              </a:bodyPr>
              <a:lstStyle/>
              <a:p>
                <a:pPr algn="ctr"/>
                <a:r>
                  <a:rPr lang="en-GB" sz="900" dirty="0"/>
                  <a:t>The cost of delivering the experience</a:t>
                </a:r>
              </a:p>
            </p:txBody>
          </p:sp>
          <p:sp>
            <p:nvSpPr>
              <p:cNvPr id="18" name="Minus Sign 17">
                <a:extLst>
                  <a:ext uri="{FF2B5EF4-FFF2-40B4-BE49-F238E27FC236}">
                    <a16:creationId xmlns:a16="http://schemas.microsoft.com/office/drawing/2014/main" id="{43A41845-0822-4149-A116-2AC3AA32DF3F}"/>
                  </a:ext>
                </a:extLst>
              </p:cNvPr>
              <p:cNvSpPr/>
              <p:nvPr/>
            </p:nvSpPr>
            <p:spPr>
              <a:xfrm>
                <a:off x="4559479" y="2998701"/>
                <a:ext cx="417124" cy="4572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00"/>
              </a:p>
            </p:txBody>
          </p:sp>
          <p:sp>
            <p:nvSpPr>
              <p:cNvPr id="19" name="Left Bracket 18">
                <a:extLst>
                  <a:ext uri="{FF2B5EF4-FFF2-40B4-BE49-F238E27FC236}">
                    <a16:creationId xmlns:a16="http://schemas.microsoft.com/office/drawing/2014/main" id="{6B2A9DDB-4632-4ED0-8921-5DF3462DCB62}"/>
                  </a:ext>
                </a:extLst>
              </p:cNvPr>
              <p:cNvSpPr/>
              <p:nvPr/>
            </p:nvSpPr>
            <p:spPr>
              <a:xfrm>
                <a:off x="3567313" y="2705080"/>
                <a:ext cx="255689" cy="988056"/>
              </a:xfrm>
              <a:prstGeom prst="leftBracket">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sz="1000"/>
              </a:p>
            </p:txBody>
          </p:sp>
          <p:sp>
            <p:nvSpPr>
              <p:cNvPr id="20" name="Left Bracket 19">
                <a:extLst>
                  <a:ext uri="{FF2B5EF4-FFF2-40B4-BE49-F238E27FC236}">
                    <a16:creationId xmlns:a16="http://schemas.microsoft.com/office/drawing/2014/main" id="{F86A7ABA-EEDF-46AC-A272-9B3A82F4062F}"/>
                  </a:ext>
                </a:extLst>
              </p:cNvPr>
              <p:cNvSpPr/>
              <p:nvPr/>
            </p:nvSpPr>
            <p:spPr>
              <a:xfrm rot="10800000">
                <a:off x="5760154" y="2688856"/>
                <a:ext cx="255689" cy="988056"/>
              </a:xfrm>
              <a:prstGeom prst="leftBracket">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sz="1000"/>
              </a:p>
            </p:txBody>
          </p:sp>
          <p:sp>
            <p:nvSpPr>
              <p:cNvPr id="21" name="Multiplication Sign 20">
                <a:extLst>
                  <a:ext uri="{FF2B5EF4-FFF2-40B4-BE49-F238E27FC236}">
                    <a16:creationId xmlns:a16="http://schemas.microsoft.com/office/drawing/2014/main" id="{60053101-176D-4E2E-BA87-318890E57EE5}"/>
                  </a:ext>
                </a:extLst>
              </p:cNvPr>
              <p:cNvSpPr/>
              <p:nvPr/>
            </p:nvSpPr>
            <p:spPr>
              <a:xfrm>
                <a:off x="6082153" y="3081497"/>
                <a:ext cx="394828" cy="33177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00"/>
              </a:p>
            </p:txBody>
          </p:sp>
          <p:sp>
            <p:nvSpPr>
              <p:cNvPr id="22" name="Multiplication Sign 21">
                <a:extLst>
                  <a:ext uri="{FF2B5EF4-FFF2-40B4-BE49-F238E27FC236}">
                    <a16:creationId xmlns:a16="http://schemas.microsoft.com/office/drawing/2014/main" id="{F10B437E-8011-4EFC-8687-0489F54620C6}"/>
                  </a:ext>
                </a:extLst>
              </p:cNvPr>
              <p:cNvSpPr/>
              <p:nvPr/>
            </p:nvSpPr>
            <p:spPr>
              <a:xfrm>
                <a:off x="7740134" y="3106115"/>
                <a:ext cx="394828" cy="33177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00"/>
              </a:p>
            </p:txBody>
          </p:sp>
        </p:grpSp>
        <p:sp>
          <p:nvSpPr>
            <p:cNvPr id="4" name="Arrow: Down 3">
              <a:extLst>
                <a:ext uri="{FF2B5EF4-FFF2-40B4-BE49-F238E27FC236}">
                  <a16:creationId xmlns:a16="http://schemas.microsoft.com/office/drawing/2014/main" id="{89A01C3E-3159-4557-B9AF-5ADC1D4B6E25}"/>
                </a:ext>
              </a:extLst>
            </p:cNvPr>
            <p:cNvSpPr/>
            <p:nvPr/>
          </p:nvSpPr>
          <p:spPr>
            <a:xfrm rot="10800000">
              <a:off x="5821024" y="5362827"/>
              <a:ext cx="235355" cy="39539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D1DDDD7E-87A4-4199-92B2-D8AC23976673}"/>
                </a:ext>
              </a:extLst>
            </p:cNvPr>
            <p:cNvSpPr/>
            <p:nvPr/>
          </p:nvSpPr>
          <p:spPr>
            <a:xfrm>
              <a:off x="8865389" y="5676735"/>
              <a:ext cx="235355" cy="39539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1692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127242" y="900752"/>
            <a:ext cx="3968063" cy="3772147"/>
          </a:xfrm>
          <a:prstGeom prst="bentConnector3">
            <a:avLst>
              <a:gd name="adj1" fmla="val 75280"/>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585D64-3037-4817-8D73-23F0391F28DA}"/>
              </a:ext>
            </a:extLst>
          </p:cNvPr>
          <p:cNvPicPr>
            <a:picLocks noChangeAspect="1"/>
          </p:cNvPicPr>
          <p:nvPr/>
        </p:nvPicPr>
        <p:blipFill>
          <a:blip r:embed="rId3"/>
          <a:stretch>
            <a:fillRect/>
          </a:stretch>
        </p:blipFill>
        <p:spPr>
          <a:xfrm>
            <a:off x="4730703" y="822960"/>
            <a:ext cx="5380570" cy="657317"/>
          </a:xfrm>
          <a:prstGeom prst="rect">
            <a:avLst/>
          </a:prstGeom>
        </p:spPr>
      </p:pic>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9837420"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Raleway" panose="020B0503030101060003" pitchFamily="34" charset="0"/>
                <a:cs typeface="Helvetica" charset="-18"/>
              </a:rPr>
              <a:t>Two ways Marketing should have a bigger role as the Experience leader and chief Experience influencer</a:t>
            </a:r>
            <a:endParaRPr lang="en-US" sz="2800" b="1" dirty="0">
              <a:latin typeface="Raleway" panose="020B0503030101060003" pitchFamily="34" charset="0"/>
              <a:cs typeface="Helvetica" charset="-18"/>
            </a:endParaRPr>
          </a:p>
        </p:txBody>
      </p:sp>
      <p:sp>
        <p:nvSpPr>
          <p:cNvPr id="11" name="TextBox 10">
            <a:extLst>
              <a:ext uri="{FF2B5EF4-FFF2-40B4-BE49-F238E27FC236}">
                <a16:creationId xmlns:a16="http://schemas.microsoft.com/office/drawing/2014/main" id="{F10A2394-4FF2-4933-8D62-54DED7C08B3B}"/>
              </a:ext>
            </a:extLst>
          </p:cNvPr>
          <p:cNvSpPr txBox="1"/>
          <p:nvPr/>
        </p:nvSpPr>
        <p:spPr>
          <a:xfrm>
            <a:off x="2014980" y="2341893"/>
            <a:ext cx="2265707" cy="648000"/>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Marketing as the influencer</a:t>
            </a:r>
            <a:endParaRPr lang="en-GB" dirty="0">
              <a:solidFill>
                <a:schemeClr val="bg1"/>
              </a:solidFill>
            </a:endParaRPr>
          </a:p>
        </p:txBody>
      </p:sp>
      <p:sp>
        <p:nvSpPr>
          <p:cNvPr id="13" name="TextBox 12">
            <a:extLst>
              <a:ext uri="{FF2B5EF4-FFF2-40B4-BE49-F238E27FC236}">
                <a16:creationId xmlns:a16="http://schemas.microsoft.com/office/drawing/2014/main" id="{BEB7B7A6-FE9A-41B3-A386-33B060657795}"/>
              </a:ext>
            </a:extLst>
          </p:cNvPr>
          <p:cNvSpPr txBox="1"/>
          <p:nvPr/>
        </p:nvSpPr>
        <p:spPr>
          <a:xfrm>
            <a:off x="2014979" y="3683429"/>
            <a:ext cx="2265708" cy="648000"/>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Marketing as the leader</a:t>
            </a:r>
            <a:endParaRPr lang="en-GB" dirty="0">
              <a:solidFill>
                <a:schemeClr val="bg1"/>
              </a:solidFill>
            </a:endParaRPr>
          </a:p>
        </p:txBody>
      </p:sp>
      <p:sp>
        <p:nvSpPr>
          <p:cNvPr id="15" name="Oval 14">
            <a:extLst>
              <a:ext uri="{FF2B5EF4-FFF2-40B4-BE49-F238E27FC236}">
                <a16:creationId xmlns:a16="http://schemas.microsoft.com/office/drawing/2014/main" id="{CA10CFA6-D97E-4128-B230-80FB2C5938BC}"/>
              </a:ext>
            </a:extLst>
          </p:cNvPr>
          <p:cNvSpPr/>
          <p:nvPr/>
        </p:nvSpPr>
        <p:spPr>
          <a:xfrm>
            <a:off x="1494085" y="2303604"/>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1</a:t>
            </a:r>
          </a:p>
        </p:txBody>
      </p:sp>
      <p:sp>
        <p:nvSpPr>
          <p:cNvPr id="17" name="Oval 16">
            <a:extLst>
              <a:ext uri="{FF2B5EF4-FFF2-40B4-BE49-F238E27FC236}">
                <a16:creationId xmlns:a16="http://schemas.microsoft.com/office/drawing/2014/main" id="{0967735B-CE5E-4530-A5B6-0894383AC32C}"/>
              </a:ext>
            </a:extLst>
          </p:cNvPr>
          <p:cNvSpPr/>
          <p:nvPr/>
        </p:nvSpPr>
        <p:spPr>
          <a:xfrm>
            <a:off x="1494086" y="3665548"/>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2</a:t>
            </a:r>
          </a:p>
        </p:txBody>
      </p:sp>
      <p:sp>
        <p:nvSpPr>
          <p:cNvPr id="2" name="TextBox 1">
            <a:extLst>
              <a:ext uri="{FF2B5EF4-FFF2-40B4-BE49-F238E27FC236}">
                <a16:creationId xmlns:a16="http://schemas.microsoft.com/office/drawing/2014/main" id="{C9EF472C-CDEA-413C-829D-CB91A70941B5}"/>
              </a:ext>
            </a:extLst>
          </p:cNvPr>
          <p:cNvSpPr txBox="1"/>
          <p:nvPr/>
        </p:nvSpPr>
        <p:spPr>
          <a:xfrm>
            <a:off x="4280687" y="2341964"/>
            <a:ext cx="6417228" cy="646331"/>
          </a:xfrm>
          <a:prstGeom prst="rect">
            <a:avLst/>
          </a:prstGeom>
          <a:noFill/>
          <a:ln>
            <a:solidFill>
              <a:schemeClr val="accent2"/>
            </a:solidFill>
          </a:ln>
        </p:spPr>
        <p:txBody>
          <a:bodyPr wrap="square">
            <a:spAutoFit/>
          </a:bodyPr>
          <a:lstStyle/>
          <a:p>
            <a:pPr algn="l"/>
            <a:r>
              <a:rPr lang="en-GB" sz="1800" b="0" i="0" u="none" strike="noStrike" baseline="0" dirty="0">
                <a:latin typeface="Raleway-Light"/>
              </a:rPr>
              <a:t>Start with the elements of the experience that marketing controls to build trust and collaboration.</a:t>
            </a:r>
            <a:endParaRPr lang="en-GB" dirty="0"/>
          </a:p>
        </p:txBody>
      </p:sp>
      <p:sp>
        <p:nvSpPr>
          <p:cNvPr id="4" name="TextBox 3">
            <a:extLst>
              <a:ext uri="{FF2B5EF4-FFF2-40B4-BE49-F238E27FC236}">
                <a16:creationId xmlns:a16="http://schemas.microsoft.com/office/drawing/2014/main" id="{FB9A7F1C-F25B-45A0-95A9-2DFD98CA5C0E}"/>
              </a:ext>
            </a:extLst>
          </p:cNvPr>
          <p:cNvSpPr txBox="1"/>
          <p:nvPr/>
        </p:nvSpPr>
        <p:spPr>
          <a:xfrm>
            <a:off x="4280687" y="3684263"/>
            <a:ext cx="6417228" cy="646331"/>
          </a:xfrm>
          <a:prstGeom prst="rect">
            <a:avLst/>
          </a:prstGeom>
          <a:noFill/>
          <a:ln>
            <a:solidFill>
              <a:schemeClr val="accent2"/>
            </a:solidFill>
          </a:ln>
        </p:spPr>
        <p:txBody>
          <a:bodyPr wrap="square">
            <a:spAutoFit/>
          </a:bodyPr>
          <a:lstStyle/>
          <a:p>
            <a:pPr algn="l"/>
            <a:r>
              <a:rPr lang="en-GB" dirty="0">
                <a:latin typeface="Raleway-Light"/>
              </a:rPr>
              <a:t>M</a:t>
            </a:r>
            <a:r>
              <a:rPr lang="en-GB" sz="1800" b="0" i="0" u="none" strike="noStrike" baseline="0" dirty="0">
                <a:latin typeface="Raleway-Light"/>
              </a:rPr>
              <a:t>arketing leading the organisation as it has the vision, the customer and the commercials at its heart.</a:t>
            </a:r>
            <a:endParaRPr lang="en-GB" dirty="0"/>
          </a:p>
        </p:txBody>
      </p:sp>
    </p:spTree>
    <p:extLst>
      <p:ext uri="{BB962C8B-B14F-4D97-AF65-F5344CB8AC3E}">
        <p14:creationId xmlns:p14="http://schemas.microsoft.com/office/powerpoint/2010/main" val="3987085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8309894"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In Conclusion, three key takeaways</a:t>
            </a:r>
          </a:p>
        </p:txBody>
      </p:sp>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6942966" y="900752"/>
            <a:ext cx="5152339" cy="3772147"/>
          </a:xfrm>
          <a:prstGeom prst="bentConnector3">
            <a:avLst>
              <a:gd name="adj1" fmla="val 81725"/>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052AAE6-9B74-4E88-A1BB-3628E6741C90}"/>
              </a:ext>
            </a:extLst>
          </p:cNvPr>
          <p:cNvSpPr txBox="1"/>
          <p:nvPr/>
        </p:nvSpPr>
        <p:spPr>
          <a:xfrm>
            <a:off x="1942866" y="1641728"/>
            <a:ext cx="8725133" cy="828000"/>
          </a:xfrm>
          <a:prstGeom prst="rect">
            <a:avLst/>
          </a:prstGeom>
          <a:solidFill>
            <a:schemeClr val="accent2"/>
          </a:solidFill>
          <a:ln>
            <a:solidFill>
              <a:schemeClr val="accent2"/>
            </a:solidFill>
          </a:ln>
        </p:spPr>
        <p:txBody>
          <a:bodyPr wrap="square" anchor="ctr">
            <a:spAutoFit/>
          </a:bodyPr>
          <a:lstStyle/>
          <a:p>
            <a:r>
              <a:rPr lang="en-GB" dirty="0">
                <a:solidFill>
                  <a:schemeClr val="bg1"/>
                </a:solidFill>
              </a:rPr>
              <a:t>     	The concept of Positive Brand Friction</a:t>
            </a:r>
          </a:p>
        </p:txBody>
      </p:sp>
      <p:sp>
        <p:nvSpPr>
          <p:cNvPr id="14" name="Oval 13">
            <a:extLst>
              <a:ext uri="{FF2B5EF4-FFF2-40B4-BE49-F238E27FC236}">
                <a16:creationId xmlns:a16="http://schemas.microsoft.com/office/drawing/2014/main" id="{D1C67218-9050-4FAD-A93D-0F0447EA57A0}"/>
              </a:ext>
            </a:extLst>
          </p:cNvPr>
          <p:cNvSpPr/>
          <p:nvPr/>
        </p:nvSpPr>
        <p:spPr>
          <a:xfrm>
            <a:off x="1508761" y="1510304"/>
            <a:ext cx="1129462" cy="1079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1</a:t>
            </a:r>
          </a:p>
        </p:txBody>
      </p:sp>
      <p:sp>
        <p:nvSpPr>
          <p:cNvPr id="20" name="TextBox 19">
            <a:extLst>
              <a:ext uri="{FF2B5EF4-FFF2-40B4-BE49-F238E27FC236}">
                <a16:creationId xmlns:a16="http://schemas.microsoft.com/office/drawing/2014/main" id="{127EB708-834A-4F44-9100-902051783142}"/>
              </a:ext>
            </a:extLst>
          </p:cNvPr>
          <p:cNvSpPr txBox="1"/>
          <p:nvPr/>
        </p:nvSpPr>
        <p:spPr>
          <a:xfrm>
            <a:off x="1942864" y="3086656"/>
            <a:ext cx="8725133" cy="828000"/>
          </a:xfrm>
          <a:prstGeom prst="rect">
            <a:avLst/>
          </a:prstGeom>
          <a:solidFill>
            <a:schemeClr val="accent2"/>
          </a:solidFill>
          <a:ln>
            <a:solidFill>
              <a:schemeClr val="accent2"/>
            </a:solidFill>
          </a:ln>
        </p:spPr>
        <p:txBody>
          <a:bodyPr wrap="square" anchor="ctr">
            <a:spAutoFit/>
          </a:bodyPr>
          <a:lstStyle/>
          <a:p>
            <a:r>
              <a:rPr lang="en-GB" dirty="0">
                <a:solidFill>
                  <a:schemeClr val="bg1"/>
                </a:solidFill>
              </a:rPr>
              <a:t>	The simplification and integration of data</a:t>
            </a:r>
          </a:p>
        </p:txBody>
      </p:sp>
      <p:sp>
        <p:nvSpPr>
          <p:cNvPr id="24" name="Oval 23">
            <a:extLst>
              <a:ext uri="{FF2B5EF4-FFF2-40B4-BE49-F238E27FC236}">
                <a16:creationId xmlns:a16="http://schemas.microsoft.com/office/drawing/2014/main" id="{93EF2E5D-73DC-47A8-9A8A-2FB1A813D03F}"/>
              </a:ext>
            </a:extLst>
          </p:cNvPr>
          <p:cNvSpPr/>
          <p:nvPr/>
        </p:nvSpPr>
        <p:spPr>
          <a:xfrm>
            <a:off x="1508761" y="2937593"/>
            <a:ext cx="1129462" cy="1079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2</a:t>
            </a:r>
          </a:p>
        </p:txBody>
      </p:sp>
      <p:sp>
        <p:nvSpPr>
          <p:cNvPr id="26" name="TextBox 25">
            <a:extLst>
              <a:ext uri="{FF2B5EF4-FFF2-40B4-BE49-F238E27FC236}">
                <a16:creationId xmlns:a16="http://schemas.microsoft.com/office/drawing/2014/main" id="{9B7A7767-3593-42BA-8B1E-0F5441870281}"/>
              </a:ext>
            </a:extLst>
          </p:cNvPr>
          <p:cNvSpPr txBox="1"/>
          <p:nvPr/>
        </p:nvSpPr>
        <p:spPr>
          <a:xfrm>
            <a:off x="1958106" y="4459766"/>
            <a:ext cx="8725133" cy="828000"/>
          </a:xfrm>
          <a:prstGeom prst="rect">
            <a:avLst/>
          </a:prstGeom>
          <a:solidFill>
            <a:schemeClr val="accent2"/>
          </a:solidFill>
          <a:ln>
            <a:solidFill>
              <a:schemeClr val="accent2"/>
            </a:solidFill>
          </a:ln>
        </p:spPr>
        <p:txBody>
          <a:bodyPr wrap="square" anchor="ctr">
            <a:spAutoFit/>
          </a:bodyPr>
          <a:lstStyle/>
          <a:p>
            <a:r>
              <a:rPr lang="en-GB" dirty="0">
                <a:solidFill>
                  <a:schemeClr val="bg1"/>
                </a:solidFill>
              </a:rPr>
              <a:t>	The potential opportunities with excess Share of Experience</a:t>
            </a:r>
          </a:p>
        </p:txBody>
      </p:sp>
      <p:sp>
        <p:nvSpPr>
          <p:cNvPr id="28" name="Oval 27">
            <a:extLst>
              <a:ext uri="{FF2B5EF4-FFF2-40B4-BE49-F238E27FC236}">
                <a16:creationId xmlns:a16="http://schemas.microsoft.com/office/drawing/2014/main" id="{BB0E24CB-A859-4243-87D0-A830BB011715}"/>
              </a:ext>
            </a:extLst>
          </p:cNvPr>
          <p:cNvSpPr/>
          <p:nvPr/>
        </p:nvSpPr>
        <p:spPr>
          <a:xfrm>
            <a:off x="1508761" y="4316389"/>
            <a:ext cx="1129462" cy="1079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3</a:t>
            </a:r>
          </a:p>
        </p:txBody>
      </p:sp>
    </p:spTree>
    <p:extLst>
      <p:ext uri="{BB962C8B-B14F-4D97-AF65-F5344CB8AC3E}">
        <p14:creationId xmlns:p14="http://schemas.microsoft.com/office/powerpoint/2010/main" val="374937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F3AB6BE-1D2F-4161-8B4E-09DBF6619180}"/>
              </a:ext>
            </a:extLst>
          </p:cNvPr>
          <p:cNvSpPr/>
          <p:nvPr/>
        </p:nvSpPr>
        <p:spPr>
          <a:xfrm>
            <a:off x="576421" y="1965959"/>
            <a:ext cx="10197664" cy="37065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CC9FE8C-BA20-4411-BAF9-E2B953F7B15B}"/>
              </a:ext>
            </a:extLst>
          </p:cNvPr>
          <p:cNvSpPr/>
          <p:nvPr/>
        </p:nvSpPr>
        <p:spPr>
          <a:xfrm>
            <a:off x="929639" y="1745982"/>
            <a:ext cx="9844445" cy="4090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Focus</a:t>
            </a:r>
            <a:r>
              <a:rPr lang="en-GB" dirty="0"/>
              <a:t>: Customer Experience is one of the top three priorities for CMOs</a:t>
            </a:r>
          </a:p>
        </p:txBody>
      </p:sp>
      <p:sp>
        <p:nvSpPr>
          <p:cNvPr id="8" name="TextBox 7">
            <a:extLst>
              <a:ext uri="{FF2B5EF4-FFF2-40B4-BE49-F238E27FC236}">
                <a16:creationId xmlns:a16="http://schemas.microsoft.com/office/drawing/2014/main" id="{F95BA85E-CA7F-470F-BF90-E455111F9F88}"/>
              </a:ext>
            </a:extLst>
          </p:cNvPr>
          <p:cNvSpPr txBox="1"/>
          <p:nvPr/>
        </p:nvSpPr>
        <p:spPr>
          <a:xfrm>
            <a:off x="594182" y="5207946"/>
            <a:ext cx="3397084" cy="553998"/>
          </a:xfrm>
          <a:prstGeom prst="rect">
            <a:avLst/>
          </a:prstGeom>
          <a:noFill/>
        </p:spPr>
        <p:txBody>
          <a:bodyPr wrap="none" rtlCol="0">
            <a:spAutoFit/>
          </a:bodyPr>
          <a:lstStyle/>
          <a:p>
            <a:r>
              <a:rPr lang="en-GB" sz="1000" dirty="0"/>
              <a:t>% of CMOs who rank the following in their top three priorities</a:t>
            </a:r>
          </a:p>
          <a:p>
            <a:r>
              <a:rPr lang="en-GB" sz="1000" dirty="0"/>
              <a:t>Source: Gartner Brand Strategy an Innovation Survey, 2019</a:t>
            </a:r>
          </a:p>
          <a:p>
            <a:endParaRPr lang="en-GB" sz="1000" dirty="0"/>
          </a:p>
        </p:txBody>
      </p:sp>
      <p:sp>
        <p:nvSpPr>
          <p:cNvPr id="16" name="Oval 15">
            <a:extLst>
              <a:ext uri="{FF2B5EF4-FFF2-40B4-BE49-F238E27FC236}">
                <a16:creationId xmlns:a16="http://schemas.microsoft.com/office/drawing/2014/main" id="{06858596-183D-42B3-BC9F-1B7BA8D7F08E}"/>
              </a:ext>
            </a:extLst>
          </p:cNvPr>
          <p:cNvSpPr/>
          <p:nvPr/>
        </p:nvSpPr>
        <p:spPr>
          <a:xfrm>
            <a:off x="331774" y="1613143"/>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2</a:t>
            </a:r>
          </a:p>
        </p:txBody>
      </p:sp>
      <p:cxnSp>
        <p:nvCxnSpPr>
          <p:cNvPr id="17" name="Elbow Connector 6">
            <a:extLst>
              <a:ext uri="{FF2B5EF4-FFF2-40B4-BE49-F238E27FC236}">
                <a16:creationId xmlns:a16="http://schemas.microsoft.com/office/drawing/2014/main" id="{76861689-ADE6-4E78-BF07-7EF6A2772C4C}"/>
              </a:ext>
            </a:extLst>
          </p:cNvPr>
          <p:cNvCxnSpPr>
            <a:cxnSpLocks/>
          </p:cNvCxnSpPr>
          <p:nvPr/>
        </p:nvCxnSpPr>
        <p:spPr>
          <a:xfrm>
            <a:off x="8172450" y="905680"/>
            <a:ext cx="3922856" cy="3802948"/>
          </a:xfrm>
          <a:prstGeom prst="bentConnector3">
            <a:avLst>
              <a:gd name="adj1" fmla="val 75576"/>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556E9A3-96E4-43D9-AD68-1264807551EB}"/>
              </a:ext>
            </a:extLst>
          </p:cNvPr>
          <p:cNvPicPr>
            <a:picLocks noChangeAspect="1"/>
          </p:cNvPicPr>
          <p:nvPr/>
        </p:nvPicPr>
        <p:blipFill>
          <a:blip r:embed="rId3"/>
          <a:stretch>
            <a:fillRect/>
          </a:stretch>
        </p:blipFill>
        <p:spPr>
          <a:xfrm>
            <a:off x="3727109" y="577022"/>
            <a:ext cx="6415111" cy="657317"/>
          </a:xfrm>
          <a:prstGeom prst="rect">
            <a:avLst/>
          </a:prstGeom>
        </p:spPr>
      </p:pic>
      <p:sp>
        <p:nvSpPr>
          <p:cNvPr id="19" name="Title 1">
            <a:extLst>
              <a:ext uri="{FF2B5EF4-FFF2-40B4-BE49-F238E27FC236}">
                <a16:creationId xmlns:a16="http://schemas.microsoft.com/office/drawing/2014/main" id="{BEFF2A91-5246-4785-9768-0AEE5561D714}"/>
              </a:ext>
            </a:extLst>
          </p:cNvPr>
          <p:cNvSpPr txBox="1">
            <a:spLocks/>
          </p:cNvSpPr>
          <p:nvPr/>
        </p:nvSpPr>
        <p:spPr>
          <a:xfrm>
            <a:off x="929639" y="577022"/>
            <a:ext cx="9334501"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3 reasons why Customer Experience (CX) is interesting</a:t>
            </a:r>
          </a:p>
        </p:txBody>
      </p:sp>
      <p:grpSp>
        <p:nvGrpSpPr>
          <p:cNvPr id="13" name="Group 12">
            <a:extLst>
              <a:ext uri="{FF2B5EF4-FFF2-40B4-BE49-F238E27FC236}">
                <a16:creationId xmlns:a16="http://schemas.microsoft.com/office/drawing/2014/main" id="{2BE59D04-C1FB-4C51-9283-BC2FFFBA85B9}"/>
              </a:ext>
            </a:extLst>
          </p:cNvPr>
          <p:cNvGrpSpPr/>
          <p:nvPr/>
        </p:nvGrpSpPr>
        <p:grpSpPr>
          <a:xfrm>
            <a:off x="1241593" y="2459642"/>
            <a:ext cx="7608691" cy="2412350"/>
            <a:chOff x="659816" y="2342830"/>
            <a:chExt cx="7608691" cy="2412350"/>
          </a:xfrm>
        </p:grpSpPr>
        <p:sp>
          <p:nvSpPr>
            <p:cNvPr id="22" name="Rectangle 21">
              <a:extLst>
                <a:ext uri="{FF2B5EF4-FFF2-40B4-BE49-F238E27FC236}">
                  <a16:creationId xmlns:a16="http://schemas.microsoft.com/office/drawing/2014/main" id="{DDC1F324-848D-4317-90FD-7739899A325A}"/>
                </a:ext>
              </a:extLst>
            </p:cNvPr>
            <p:cNvSpPr/>
            <p:nvPr/>
          </p:nvSpPr>
          <p:spPr>
            <a:xfrm>
              <a:off x="4473747" y="2427002"/>
              <a:ext cx="3794760" cy="239698"/>
            </a:xfrm>
            <a:prstGeom prst="rect">
              <a:avLst/>
            </a:prstGeom>
            <a:solidFill>
              <a:schemeClr val="accent5">
                <a:lumMod val="60000"/>
                <a:lumOff val="40000"/>
              </a:schemeClr>
            </a:solidFill>
            <a:ln>
              <a:solidFill>
                <a:schemeClr val="accent5">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337FFC8-DD77-4B8A-B277-A93CFB99B6B1}"/>
                </a:ext>
              </a:extLst>
            </p:cNvPr>
            <p:cNvSpPr/>
            <p:nvPr/>
          </p:nvSpPr>
          <p:spPr>
            <a:xfrm>
              <a:off x="4473747" y="2771728"/>
              <a:ext cx="3794760" cy="22829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F8B1A89-7B55-4A54-94D1-3BEC283F5E32}"/>
                </a:ext>
              </a:extLst>
            </p:cNvPr>
            <p:cNvSpPr/>
            <p:nvPr/>
          </p:nvSpPr>
          <p:spPr>
            <a:xfrm>
              <a:off x="4473747" y="3111040"/>
              <a:ext cx="3215640" cy="22829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5E09954-4A15-4FFF-BE69-1F5EF08DBD99}"/>
                </a:ext>
              </a:extLst>
            </p:cNvPr>
            <p:cNvSpPr/>
            <p:nvPr/>
          </p:nvSpPr>
          <p:spPr>
            <a:xfrm>
              <a:off x="4473747" y="3445330"/>
              <a:ext cx="2933700" cy="22829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8778415-DFF6-4B6A-90DF-AD6D330153DF}"/>
                </a:ext>
              </a:extLst>
            </p:cNvPr>
            <p:cNvSpPr/>
            <p:nvPr/>
          </p:nvSpPr>
          <p:spPr>
            <a:xfrm>
              <a:off x="4473747" y="3781098"/>
              <a:ext cx="2788920" cy="22829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351E02D-2DBA-4876-888D-D2EDA2AC9C3E}"/>
                </a:ext>
              </a:extLst>
            </p:cNvPr>
            <p:cNvSpPr/>
            <p:nvPr/>
          </p:nvSpPr>
          <p:spPr>
            <a:xfrm>
              <a:off x="4473747" y="4118143"/>
              <a:ext cx="2712720" cy="22829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DEC7DFF-55CC-4462-BD67-30125DB2505D}"/>
                </a:ext>
              </a:extLst>
            </p:cNvPr>
            <p:cNvSpPr/>
            <p:nvPr/>
          </p:nvSpPr>
          <p:spPr>
            <a:xfrm>
              <a:off x="4485176" y="4452270"/>
              <a:ext cx="1771651" cy="22829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C17320C-958A-4297-9177-1435167B3231}"/>
                </a:ext>
              </a:extLst>
            </p:cNvPr>
            <p:cNvSpPr txBox="1"/>
            <p:nvPr/>
          </p:nvSpPr>
          <p:spPr>
            <a:xfrm>
              <a:off x="1360129" y="2342830"/>
              <a:ext cx="3033203" cy="369332"/>
            </a:xfrm>
            <a:prstGeom prst="rect">
              <a:avLst/>
            </a:prstGeom>
            <a:noFill/>
          </p:spPr>
          <p:txBody>
            <a:bodyPr wrap="none" rtlCol="0">
              <a:spAutoFit/>
            </a:bodyPr>
            <a:lstStyle/>
            <a:p>
              <a:r>
                <a:rPr lang="en-GB" dirty="0"/>
                <a:t>Enhance Customer Experience</a:t>
              </a:r>
            </a:p>
          </p:txBody>
        </p:sp>
        <p:sp>
          <p:nvSpPr>
            <p:cNvPr id="5" name="TextBox 4">
              <a:extLst>
                <a:ext uri="{FF2B5EF4-FFF2-40B4-BE49-F238E27FC236}">
                  <a16:creationId xmlns:a16="http://schemas.microsoft.com/office/drawing/2014/main" id="{19D43386-61EE-4101-B05E-0459DE19E4CD}"/>
                </a:ext>
              </a:extLst>
            </p:cNvPr>
            <p:cNvSpPr txBox="1"/>
            <p:nvPr/>
          </p:nvSpPr>
          <p:spPr>
            <a:xfrm>
              <a:off x="2171249" y="2698281"/>
              <a:ext cx="2222083" cy="369332"/>
            </a:xfrm>
            <a:prstGeom prst="rect">
              <a:avLst/>
            </a:prstGeom>
            <a:noFill/>
          </p:spPr>
          <p:txBody>
            <a:bodyPr wrap="none" rtlCol="0">
              <a:spAutoFit/>
            </a:bodyPr>
            <a:lstStyle/>
            <a:p>
              <a:r>
                <a:rPr lang="en-GB" dirty="0"/>
                <a:t>Drive revenue growth</a:t>
              </a:r>
            </a:p>
          </p:txBody>
        </p:sp>
        <p:sp>
          <p:nvSpPr>
            <p:cNvPr id="7" name="TextBox 6">
              <a:extLst>
                <a:ext uri="{FF2B5EF4-FFF2-40B4-BE49-F238E27FC236}">
                  <a16:creationId xmlns:a16="http://schemas.microsoft.com/office/drawing/2014/main" id="{0C60F9D0-507A-4DD9-935C-D05B94366EEE}"/>
                </a:ext>
              </a:extLst>
            </p:cNvPr>
            <p:cNvSpPr txBox="1"/>
            <p:nvPr/>
          </p:nvSpPr>
          <p:spPr>
            <a:xfrm>
              <a:off x="942521" y="3026693"/>
              <a:ext cx="3498330" cy="369332"/>
            </a:xfrm>
            <a:prstGeom prst="rect">
              <a:avLst/>
            </a:prstGeom>
            <a:noFill/>
          </p:spPr>
          <p:txBody>
            <a:bodyPr wrap="none" rtlCol="0">
              <a:spAutoFit/>
            </a:bodyPr>
            <a:lstStyle/>
            <a:p>
              <a:r>
                <a:rPr lang="en-GB" dirty="0"/>
                <a:t>Develop new products and services</a:t>
              </a:r>
            </a:p>
          </p:txBody>
        </p:sp>
        <p:sp>
          <p:nvSpPr>
            <p:cNvPr id="9" name="TextBox 8">
              <a:extLst>
                <a:ext uri="{FF2B5EF4-FFF2-40B4-BE49-F238E27FC236}">
                  <a16:creationId xmlns:a16="http://schemas.microsoft.com/office/drawing/2014/main" id="{CABE2843-4AA7-4429-A4EE-BCA2DD9125D9}"/>
                </a:ext>
              </a:extLst>
            </p:cNvPr>
            <p:cNvSpPr txBox="1"/>
            <p:nvPr/>
          </p:nvSpPr>
          <p:spPr>
            <a:xfrm>
              <a:off x="1382332" y="3356197"/>
              <a:ext cx="3051092" cy="369332"/>
            </a:xfrm>
            <a:prstGeom prst="rect">
              <a:avLst/>
            </a:prstGeom>
            <a:noFill/>
          </p:spPr>
          <p:txBody>
            <a:bodyPr wrap="none" rtlCol="0">
              <a:spAutoFit/>
            </a:bodyPr>
            <a:lstStyle/>
            <a:p>
              <a:r>
                <a:rPr lang="en-GB" dirty="0"/>
                <a:t>Increase operational efficiency</a:t>
              </a:r>
            </a:p>
          </p:txBody>
        </p:sp>
        <p:sp>
          <p:nvSpPr>
            <p:cNvPr id="10" name="TextBox 9">
              <a:extLst>
                <a:ext uri="{FF2B5EF4-FFF2-40B4-BE49-F238E27FC236}">
                  <a16:creationId xmlns:a16="http://schemas.microsoft.com/office/drawing/2014/main" id="{64AF482C-9665-473C-A4C3-C6871BFA03F9}"/>
                </a:ext>
              </a:extLst>
            </p:cNvPr>
            <p:cNvSpPr txBox="1"/>
            <p:nvPr/>
          </p:nvSpPr>
          <p:spPr>
            <a:xfrm>
              <a:off x="1874504" y="3717511"/>
              <a:ext cx="2545633" cy="369332"/>
            </a:xfrm>
            <a:prstGeom prst="rect">
              <a:avLst/>
            </a:prstGeom>
            <a:noFill/>
          </p:spPr>
          <p:txBody>
            <a:bodyPr wrap="none" rtlCol="0">
              <a:spAutoFit/>
            </a:bodyPr>
            <a:lstStyle/>
            <a:p>
              <a:r>
                <a:rPr lang="en-GB" dirty="0"/>
                <a:t>Improve speed to market</a:t>
              </a:r>
            </a:p>
          </p:txBody>
        </p:sp>
        <p:sp>
          <p:nvSpPr>
            <p:cNvPr id="11" name="TextBox 10">
              <a:extLst>
                <a:ext uri="{FF2B5EF4-FFF2-40B4-BE49-F238E27FC236}">
                  <a16:creationId xmlns:a16="http://schemas.microsoft.com/office/drawing/2014/main" id="{4681388B-8672-41BD-807B-37B189004DA5}"/>
                </a:ext>
              </a:extLst>
            </p:cNvPr>
            <p:cNvSpPr txBox="1"/>
            <p:nvPr/>
          </p:nvSpPr>
          <p:spPr>
            <a:xfrm>
              <a:off x="659816" y="4016516"/>
              <a:ext cx="3781035" cy="369332"/>
            </a:xfrm>
            <a:prstGeom prst="rect">
              <a:avLst/>
            </a:prstGeom>
            <a:noFill/>
          </p:spPr>
          <p:txBody>
            <a:bodyPr wrap="none" rtlCol="0">
              <a:spAutoFit/>
            </a:bodyPr>
            <a:lstStyle/>
            <a:p>
              <a:r>
                <a:rPr lang="en-GB" dirty="0"/>
                <a:t>Expand into new markets/geographies</a:t>
              </a:r>
            </a:p>
          </p:txBody>
        </p:sp>
        <p:sp>
          <p:nvSpPr>
            <p:cNvPr id="12" name="TextBox 11">
              <a:extLst>
                <a:ext uri="{FF2B5EF4-FFF2-40B4-BE49-F238E27FC236}">
                  <a16:creationId xmlns:a16="http://schemas.microsoft.com/office/drawing/2014/main" id="{FBD454F7-5161-46A5-AFE9-B23A247312BA}"/>
                </a:ext>
              </a:extLst>
            </p:cNvPr>
            <p:cNvSpPr txBox="1"/>
            <p:nvPr/>
          </p:nvSpPr>
          <p:spPr>
            <a:xfrm>
              <a:off x="1415532" y="4385848"/>
              <a:ext cx="3004605" cy="369332"/>
            </a:xfrm>
            <a:prstGeom prst="rect">
              <a:avLst/>
            </a:prstGeom>
            <a:noFill/>
          </p:spPr>
          <p:txBody>
            <a:bodyPr wrap="none" rtlCol="0">
              <a:spAutoFit/>
            </a:bodyPr>
            <a:lstStyle/>
            <a:p>
              <a:r>
                <a:rPr lang="en-GB" dirty="0"/>
                <a:t>Develop new business models</a:t>
              </a:r>
            </a:p>
          </p:txBody>
        </p:sp>
      </p:grpSp>
      <p:sp>
        <p:nvSpPr>
          <p:cNvPr id="14" name="TextBox 13">
            <a:extLst>
              <a:ext uri="{FF2B5EF4-FFF2-40B4-BE49-F238E27FC236}">
                <a16:creationId xmlns:a16="http://schemas.microsoft.com/office/drawing/2014/main" id="{93D74B32-CCA3-4E7D-8E63-46DDB69265A0}"/>
              </a:ext>
            </a:extLst>
          </p:cNvPr>
          <p:cNvSpPr txBox="1"/>
          <p:nvPr/>
        </p:nvSpPr>
        <p:spPr>
          <a:xfrm>
            <a:off x="4917505" y="4852011"/>
            <a:ext cx="276038" cy="307777"/>
          </a:xfrm>
          <a:prstGeom prst="rect">
            <a:avLst/>
          </a:prstGeom>
          <a:noFill/>
        </p:spPr>
        <p:txBody>
          <a:bodyPr wrap="none" rtlCol="0">
            <a:spAutoFit/>
          </a:bodyPr>
          <a:lstStyle/>
          <a:p>
            <a:r>
              <a:rPr lang="en-GB" sz="1400" dirty="0"/>
              <a:t>0</a:t>
            </a:r>
          </a:p>
        </p:txBody>
      </p:sp>
      <p:sp>
        <p:nvSpPr>
          <p:cNvPr id="15" name="TextBox 14">
            <a:extLst>
              <a:ext uri="{FF2B5EF4-FFF2-40B4-BE49-F238E27FC236}">
                <a16:creationId xmlns:a16="http://schemas.microsoft.com/office/drawing/2014/main" id="{20957A89-F455-45C4-AE21-7A1AD387CDEF}"/>
              </a:ext>
            </a:extLst>
          </p:cNvPr>
          <p:cNvSpPr txBox="1"/>
          <p:nvPr/>
        </p:nvSpPr>
        <p:spPr>
          <a:xfrm>
            <a:off x="5585370" y="4852011"/>
            <a:ext cx="367408" cy="307777"/>
          </a:xfrm>
          <a:prstGeom prst="rect">
            <a:avLst/>
          </a:prstGeom>
          <a:noFill/>
        </p:spPr>
        <p:txBody>
          <a:bodyPr wrap="none" rtlCol="0">
            <a:spAutoFit/>
          </a:bodyPr>
          <a:lstStyle/>
          <a:p>
            <a:r>
              <a:rPr lang="en-GB" sz="1400" dirty="0"/>
              <a:t>10</a:t>
            </a:r>
          </a:p>
        </p:txBody>
      </p:sp>
      <p:sp>
        <p:nvSpPr>
          <p:cNvPr id="38" name="TextBox 37">
            <a:extLst>
              <a:ext uri="{FF2B5EF4-FFF2-40B4-BE49-F238E27FC236}">
                <a16:creationId xmlns:a16="http://schemas.microsoft.com/office/drawing/2014/main" id="{9510FA97-0AAA-4960-903D-FDA02BB58949}"/>
              </a:ext>
            </a:extLst>
          </p:cNvPr>
          <p:cNvSpPr txBox="1"/>
          <p:nvPr/>
        </p:nvSpPr>
        <p:spPr>
          <a:xfrm>
            <a:off x="6295936" y="4852011"/>
            <a:ext cx="367408" cy="307777"/>
          </a:xfrm>
          <a:prstGeom prst="rect">
            <a:avLst/>
          </a:prstGeom>
          <a:noFill/>
        </p:spPr>
        <p:txBody>
          <a:bodyPr wrap="none" rtlCol="0">
            <a:spAutoFit/>
          </a:bodyPr>
          <a:lstStyle/>
          <a:p>
            <a:r>
              <a:rPr lang="en-GB" sz="1400" dirty="0"/>
              <a:t>20</a:t>
            </a:r>
          </a:p>
        </p:txBody>
      </p:sp>
      <p:sp>
        <p:nvSpPr>
          <p:cNvPr id="40" name="TextBox 39">
            <a:extLst>
              <a:ext uri="{FF2B5EF4-FFF2-40B4-BE49-F238E27FC236}">
                <a16:creationId xmlns:a16="http://schemas.microsoft.com/office/drawing/2014/main" id="{FC45B703-A5B2-4769-B98F-C687AA58D2A2}"/>
              </a:ext>
            </a:extLst>
          </p:cNvPr>
          <p:cNvSpPr txBox="1"/>
          <p:nvPr/>
        </p:nvSpPr>
        <p:spPr>
          <a:xfrm>
            <a:off x="7021682" y="4852011"/>
            <a:ext cx="367408" cy="307777"/>
          </a:xfrm>
          <a:prstGeom prst="rect">
            <a:avLst/>
          </a:prstGeom>
          <a:noFill/>
        </p:spPr>
        <p:txBody>
          <a:bodyPr wrap="none" rtlCol="0">
            <a:spAutoFit/>
          </a:bodyPr>
          <a:lstStyle/>
          <a:p>
            <a:r>
              <a:rPr lang="en-GB" sz="1400" dirty="0"/>
              <a:t>30</a:t>
            </a:r>
          </a:p>
        </p:txBody>
      </p:sp>
      <p:sp>
        <p:nvSpPr>
          <p:cNvPr id="58" name="TextBox 57">
            <a:extLst>
              <a:ext uri="{FF2B5EF4-FFF2-40B4-BE49-F238E27FC236}">
                <a16:creationId xmlns:a16="http://schemas.microsoft.com/office/drawing/2014/main" id="{DBD38AFE-36B8-4EBF-9323-ED9C5A0594B7}"/>
              </a:ext>
            </a:extLst>
          </p:cNvPr>
          <p:cNvSpPr txBox="1"/>
          <p:nvPr/>
        </p:nvSpPr>
        <p:spPr>
          <a:xfrm>
            <a:off x="7748142" y="4852011"/>
            <a:ext cx="367408" cy="307777"/>
          </a:xfrm>
          <a:prstGeom prst="rect">
            <a:avLst/>
          </a:prstGeom>
          <a:noFill/>
        </p:spPr>
        <p:txBody>
          <a:bodyPr wrap="none" rtlCol="0">
            <a:spAutoFit/>
          </a:bodyPr>
          <a:lstStyle/>
          <a:p>
            <a:r>
              <a:rPr lang="en-GB" sz="1400" dirty="0"/>
              <a:t>40</a:t>
            </a:r>
          </a:p>
        </p:txBody>
      </p:sp>
      <p:sp>
        <p:nvSpPr>
          <p:cNvPr id="60" name="TextBox 59">
            <a:extLst>
              <a:ext uri="{FF2B5EF4-FFF2-40B4-BE49-F238E27FC236}">
                <a16:creationId xmlns:a16="http://schemas.microsoft.com/office/drawing/2014/main" id="{3072F7CA-C273-4EB0-B3DA-134B2AB1D536}"/>
              </a:ext>
            </a:extLst>
          </p:cNvPr>
          <p:cNvSpPr txBox="1"/>
          <p:nvPr/>
        </p:nvSpPr>
        <p:spPr>
          <a:xfrm>
            <a:off x="8457994" y="4852011"/>
            <a:ext cx="367408" cy="307777"/>
          </a:xfrm>
          <a:prstGeom prst="rect">
            <a:avLst/>
          </a:prstGeom>
          <a:noFill/>
        </p:spPr>
        <p:txBody>
          <a:bodyPr wrap="none" rtlCol="0">
            <a:spAutoFit/>
          </a:bodyPr>
          <a:lstStyle/>
          <a:p>
            <a:r>
              <a:rPr lang="en-GB" sz="1400" dirty="0"/>
              <a:t>50</a:t>
            </a:r>
          </a:p>
        </p:txBody>
      </p:sp>
      <p:sp>
        <p:nvSpPr>
          <p:cNvPr id="62" name="TextBox 61">
            <a:extLst>
              <a:ext uri="{FF2B5EF4-FFF2-40B4-BE49-F238E27FC236}">
                <a16:creationId xmlns:a16="http://schemas.microsoft.com/office/drawing/2014/main" id="{E7157E4C-FCC9-49EA-8A36-A89A86E7925A}"/>
              </a:ext>
            </a:extLst>
          </p:cNvPr>
          <p:cNvSpPr txBox="1"/>
          <p:nvPr/>
        </p:nvSpPr>
        <p:spPr>
          <a:xfrm>
            <a:off x="9184454" y="4852011"/>
            <a:ext cx="367408" cy="307777"/>
          </a:xfrm>
          <a:prstGeom prst="rect">
            <a:avLst/>
          </a:prstGeom>
          <a:noFill/>
        </p:spPr>
        <p:txBody>
          <a:bodyPr wrap="none" rtlCol="0">
            <a:spAutoFit/>
          </a:bodyPr>
          <a:lstStyle/>
          <a:p>
            <a:r>
              <a:rPr lang="en-GB" sz="1400" dirty="0"/>
              <a:t>60</a:t>
            </a:r>
          </a:p>
        </p:txBody>
      </p:sp>
      <p:cxnSp>
        <p:nvCxnSpPr>
          <p:cNvPr id="64" name="Straight Connector 63">
            <a:extLst>
              <a:ext uri="{FF2B5EF4-FFF2-40B4-BE49-F238E27FC236}">
                <a16:creationId xmlns:a16="http://schemas.microsoft.com/office/drawing/2014/main" id="{9B68E358-3DA3-42DD-B7FD-4A12A5B416C6}"/>
              </a:ext>
            </a:extLst>
          </p:cNvPr>
          <p:cNvCxnSpPr>
            <a:cxnSpLocks/>
          </p:cNvCxnSpPr>
          <p:nvPr/>
        </p:nvCxnSpPr>
        <p:spPr>
          <a:xfrm flipH="1">
            <a:off x="5047432" y="2459979"/>
            <a:ext cx="1998" cy="2392032"/>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0208065D-3CBE-4581-B6D9-61B2ADCD9F4C}"/>
              </a:ext>
            </a:extLst>
          </p:cNvPr>
          <p:cNvCxnSpPr>
            <a:cxnSpLocks/>
            <a:stCxn id="62" idx="0"/>
            <a:endCxn id="14" idx="0"/>
          </p:cNvCxnSpPr>
          <p:nvPr/>
        </p:nvCxnSpPr>
        <p:spPr>
          <a:xfrm flipH="1">
            <a:off x="5055524" y="4852011"/>
            <a:ext cx="431263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264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5BA85E-CA7F-470F-BF90-E455111F9F88}"/>
              </a:ext>
            </a:extLst>
          </p:cNvPr>
          <p:cNvSpPr txBox="1"/>
          <p:nvPr/>
        </p:nvSpPr>
        <p:spPr>
          <a:xfrm>
            <a:off x="576421" y="5210428"/>
            <a:ext cx="3913251" cy="553998"/>
          </a:xfrm>
          <a:prstGeom prst="rect">
            <a:avLst/>
          </a:prstGeom>
          <a:noFill/>
        </p:spPr>
        <p:txBody>
          <a:bodyPr wrap="none" rtlCol="0">
            <a:spAutoFit/>
          </a:bodyPr>
          <a:lstStyle/>
          <a:p>
            <a:r>
              <a:rPr lang="en-GB" sz="1000" dirty="0"/>
              <a:t>% of CMOs who rank the following barriers in their top three limitations</a:t>
            </a:r>
          </a:p>
          <a:p>
            <a:r>
              <a:rPr lang="en-GB" sz="1000" dirty="0"/>
              <a:t>Source: Gartner Brand Strategy an Innovation Survey, 2019</a:t>
            </a:r>
          </a:p>
          <a:p>
            <a:endParaRPr lang="en-GB" sz="1000" dirty="0"/>
          </a:p>
        </p:txBody>
      </p:sp>
      <p:cxnSp>
        <p:nvCxnSpPr>
          <p:cNvPr id="13" name="Elbow Connector 6">
            <a:extLst>
              <a:ext uri="{FF2B5EF4-FFF2-40B4-BE49-F238E27FC236}">
                <a16:creationId xmlns:a16="http://schemas.microsoft.com/office/drawing/2014/main" id="{C96FF925-5DB6-4462-BE67-0ECDD082DA5A}"/>
              </a:ext>
            </a:extLst>
          </p:cNvPr>
          <p:cNvCxnSpPr>
            <a:cxnSpLocks/>
          </p:cNvCxnSpPr>
          <p:nvPr/>
        </p:nvCxnSpPr>
        <p:spPr>
          <a:xfrm>
            <a:off x="8172450" y="905680"/>
            <a:ext cx="3922856" cy="3802948"/>
          </a:xfrm>
          <a:prstGeom prst="bentConnector3">
            <a:avLst>
              <a:gd name="adj1" fmla="val 75576"/>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B131881-2D3A-407E-AE9C-84DBE6FF4FC7}"/>
              </a:ext>
            </a:extLst>
          </p:cNvPr>
          <p:cNvPicPr>
            <a:picLocks noChangeAspect="1"/>
          </p:cNvPicPr>
          <p:nvPr/>
        </p:nvPicPr>
        <p:blipFill>
          <a:blip r:embed="rId3"/>
          <a:stretch>
            <a:fillRect/>
          </a:stretch>
        </p:blipFill>
        <p:spPr>
          <a:xfrm>
            <a:off x="3727109" y="577022"/>
            <a:ext cx="6415111" cy="657317"/>
          </a:xfrm>
          <a:prstGeom prst="rect">
            <a:avLst/>
          </a:prstGeom>
        </p:spPr>
      </p:pic>
      <p:sp>
        <p:nvSpPr>
          <p:cNvPr id="15" name="Title 1">
            <a:extLst>
              <a:ext uri="{FF2B5EF4-FFF2-40B4-BE49-F238E27FC236}">
                <a16:creationId xmlns:a16="http://schemas.microsoft.com/office/drawing/2014/main" id="{7214E05A-1268-4F87-A6D1-9B9573D6867D}"/>
              </a:ext>
            </a:extLst>
          </p:cNvPr>
          <p:cNvSpPr txBox="1">
            <a:spLocks/>
          </p:cNvSpPr>
          <p:nvPr/>
        </p:nvSpPr>
        <p:spPr>
          <a:xfrm>
            <a:off x="929639" y="577022"/>
            <a:ext cx="9334501"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3 reasons why Customer Experience (CX) is interesting</a:t>
            </a:r>
          </a:p>
        </p:txBody>
      </p:sp>
      <p:sp>
        <p:nvSpPr>
          <p:cNvPr id="19" name="Rectangle 18">
            <a:extLst>
              <a:ext uri="{FF2B5EF4-FFF2-40B4-BE49-F238E27FC236}">
                <a16:creationId xmlns:a16="http://schemas.microsoft.com/office/drawing/2014/main" id="{51CBCFF8-9BCA-4D1C-AA5C-808FABE4F168}"/>
              </a:ext>
            </a:extLst>
          </p:cNvPr>
          <p:cNvSpPr/>
          <p:nvPr/>
        </p:nvSpPr>
        <p:spPr>
          <a:xfrm>
            <a:off x="5187691" y="2513437"/>
            <a:ext cx="3729732" cy="208169"/>
          </a:xfrm>
          <a:prstGeom prst="rect">
            <a:avLst/>
          </a:prstGeom>
          <a:solidFill>
            <a:schemeClr val="accent5">
              <a:lumMod val="60000"/>
              <a:lumOff val="40000"/>
            </a:schemeClr>
          </a:solidFill>
          <a:ln>
            <a:solidFill>
              <a:schemeClr val="accent5">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B3F0C20-E7CB-4950-BD4D-FBE037767144}"/>
              </a:ext>
            </a:extLst>
          </p:cNvPr>
          <p:cNvSpPr/>
          <p:nvPr/>
        </p:nvSpPr>
        <p:spPr>
          <a:xfrm>
            <a:off x="5178903" y="2820794"/>
            <a:ext cx="3317734" cy="20816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8C805D5-C7A5-49AA-93FF-22BE99EABA52}"/>
              </a:ext>
            </a:extLst>
          </p:cNvPr>
          <p:cNvSpPr/>
          <p:nvPr/>
        </p:nvSpPr>
        <p:spPr>
          <a:xfrm>
            <a:off x="5187690" y="3404078"/>
            <a:ext cx="3074277" cy="20816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DE6E9F7-C1E5-455D-A382-55514EC07C41}"/>
              </a:ext>
            </a:extLst>
          </p:cNvPr>
          <p:cNvSpPr/>
          <p:nvPr/>
        </p:nvSpPr>
        <p:spPr>
          <a:xfrm>
            <a:off x="5187690" y="3694950"/>
            <a:ext cx="2993357" cy="20816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409E870-72C3-4610-958B-5D766F518EFD}"/>
              </a:ext>
            </a:extLst>
          </p:cNvPr>
          <p:cNvSpPr/>
          <p:nvPr/>
        </p:nvSpPr>
        <p:spPr>
          <a:xfrm>
            <a:off x="5187691" y="3996839"/>
            <a:ext cx="2588755" cy="20816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00D69796-8CBE-4A9C-90AB-0B79FF87DD76}"/>
              </a:ext>
            </a:extLst>
          </p:cNvPr>
          <p:cNvSpPr/>
          <p:nvPr/>
        </p:nvSpPr>
        <p:spPr>
          <a:xfrm>
            <a:off x="5187691" y="4299821"/>
            <a:ext cx="2337902" cy="20816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7E7F70B-9713-4D64-A9A9-15EFB4724521}"/>
              </a:ext>
            </a:extLst>
          </p:cNvPr>
          <p:cNvSpPr/>
          <p:nvPr/>
        </p:nvSpPr>
        <p:spPr>
          <a:xfrm>
            <a:off x="5187691" y="4594711"/>
            <a:ext cx="638574" cy="20816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2ED255A-9689-4B4B-A201-F6C9273200ED}"/>
              </a:ext>
            </a:extLst>
          </p:cNvPr>
          <p:cNvSpPr/>
          <p:nvPr/>
        </p:nvSpPr>
        <p:spPr>
          <a:xfrm>
            <a:off x="576421" y="1965959"/>
            <a:ext cx="10197664" cy="37065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3E52A8F-DA5F-4839-A697-14DFDBC4BB79}"/>
              </a:ext>
            </a:extLst>
          </p:cNvPr>
          <p:cNvSpPr/>
          <p:nvPr/>
        </p:nvSpPr>
        <p:spPr>
          <a:xfrm>
            <a:off x="5187691" y="3119269"/>
            <a:ext cx="3317734" cy="208169"/>
          </a:xfrm>
          <a:prstGeom prst="rect">
            <a:avLst/>
          </a:prstGeom>
          <a:solidFill>
            <a:schemeClr val="accent2">
              <a:lumMod val="50000"/>
            </a:schemeClr>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292238-7731-4369-94FA-55CBFDF01F9F}"/>
              </a:ext>
            </a:extLst>
          </p:cNvPr>
          <p:cNvSpPr txBox="1"/>
          <p:nvPr/>
        </p:nvSpPr>
        <p:spPr>
          <a:xfrm>
            <a:off x="2297935" y="2443054"/>
            <a:ext cx="2830840" cy="338554"/>
          </a:xfrm>
          <a:prstGeom prst="rect">
            <a:avLst/>
          </a:prstGeom>
          <a:noFill/>
        </p:spPr>
        <p:txBody>
          <a:bodyPr wrap="none" rtlCol="0">
            <a:spAutoFit/>
          </a:bodyPr>
          <a:lstStyle/>
          <a:p>
            <a:pPr algn="r"/>
            <a:r>
              <a:rPr lang="en-GB" sz="1600" dirty="0"/>
              <a:t>Organisational resistance to risk</a:t>
            </a:r>
          </a:p>
        </p:txBody>
      </p:sp>
      <p:sp>
        <p:nvSpPr>
          <p:cNvPr id="16" name="TextBox 15">
            <a:extLst>
              <a:ext uri="{FF2B5EF4-FFF2-40B4-BE49-F238E27FC236}">
                <a16:creationId xmlns:a16="http://schemas.microsoft.com/office/drawing/2014/main" id="{4B898266-43CB-4248-9557-5124A8C3391B}"/>
              </a:ext>
            </a:extLst>
          </p:cNvPr>
          <p:cNvSpPr txBox="1"/>
          <p:nvPr/>
        </p:nvSpPr>
        <p:spPr>
          <a:xfrm>
            <a:off x="1758622" y="2747496"/>
            <a:ext cx="3370153" cy="338554"/>
          </a:xfrm>
          <a:prstGeom prst="rect">
            <a:avLst/>
          </a:prstGeom>
          <a:noFill/>
        </p:spPr>
        <p:txBody>
          <a:bodyPr wrap="none" rtlCol="0">
            <a:spAutoFit/>
          </a:bodyPr>
          <a:lstStyle/>
          <a:p>
            <a:pPr algn="r"/>
            <a:r>
              <a:rPr lang="en-GB" sz="1600" dirty="0"/>
              <a:t>Inability to measure innovative impact</a:t>
            </a:r>
          </a:p>
        </p:txBody>
      </p:sp>
      <p:sp>
        <p:nvSpPr>
          <p:cNvPr id="21" name="TextBox 20">
            <a:extLst>
              <a:ext uri="{FF2B5EF4-FFF2-40B4-BE49-F238E27FC236}">
                <a16:creationId xmlns:a16="http://schemas.microsoft.com/office/drawing/2014/main" id="{8004C062-4B5B-4203-8A3C-021211936711}"/>
              </a:ext>
            </a:extLst>
          </p:cNvPr>
          <p:cNvSpPr txBox="1"/>
          <p:nvPr/>
        </p:nvSpPr>
        <p:spPr>
          <a:xfrm>
            <a:off x="1113356" y="3019845"/>
            <a:ext cx="4013791" cy="338554"/>
          </a:xfrm>
          <a:prstGeom prst="rect">
            <a:avLst/>
          </a:prstGeom>
          <a:noFill/>
        </p:spPr>
        <p:txBody>
          <a:bodyPr wrap="none" rtlCol="0">
            <a:spAutoFit/>
          </a:bodyPr>
          <a:lstStyle/>
          <a:p>
            <a:pPr algn="r"/>
            <a:r>
              <a:rPr lang="en-GB" sz="1600" dirty="0"/>
              <a:t>Limited human resources with necessary skills</a:t>
            </a:r>
          </a:p>
        </p:txBody>
      </p:sp>
      <p:sp>
        <p:nvSpPr>
          <p:cNvPr id="23" name="TextBox 22">
            <a:extLst>
              <a:ext uri="{FF2B5EF4-FFF2-40B4-BE49-F238E27FC236}">
                <a16:creationId xmlns:a16="http://schemas.microsoft.com/office/drawing/2014/main" id="{D363C7F8-6F58-4EC7-A603-4C685E9F9E64}"/>
              </a:ext>
            </a:extLst>
          </p:cNvPr>
          <p:cNvSpPr txBox="1"/>
          <p:nvPr/>
        </p:nvSpPr>
        <p:spPr>
          <a:xfrm>
            <a:off x="1516055" y="3306175"/>
            <a:ext cx="3630161" cy="338554"/>
          </a:xfrm>
          <a:prstGeom prst="rect">
            <a:avLst/>
          </a:prstGeom>
          <a:noFill/>
        </p:spPr>
        <p:txBody>
          <a:bodyPr wrap="none" rtlCol="0">
            <a:spAutoFit/>
          </a:bodyPr>
          <a:lstStyle/>
          <a:p>
            <a:pPr algn="r"/>
            <a:r>
              <a:rPr lang="en-GB" sz="1600" dirty="0"/>
              <a:t>Limited technology to support innovation</a:t>
            </a:r>
          </a:p>
        </p:txBody>
      </p:sp>
      <p:sp>
        <p:nvSpPr>
          <p:cNvPr id="25" name="TextBox 24">
            <a:extLst>
              <a:ext uri="{FF2B5EF4-FFF2-40B4-BE49-F238E27FC236}">
                <a16:creationId xmlns:a16="http://schemas.microsoft.com/office/drawing/2014/main" id="{1CD5A871-C864-4751-820E-3071CCACC76A}"/>
              </a:ext>
            </a:extLst>
          </p:cNvPr>
          <p:cNvSpPr txBox="1"/>
          <p:nvPr/>
        </p:nvSpPr>
        <p:spPr>
          <a:xfrm>
            <a:off x="2159860" y="3598487"/>
            <a:ext cx="2967287" cy="338554"/>
          </a:xfrm>
          <a:prstGeom prst="rect">
            <a:avLst/>
          </a:prstGeom>
          <a:noFill/>
        </p:spPr>
        <p:txBody>
          <a:bodyPr wrap="none" rtlCol="0">
            <a:spAutoFit/>
          </a:bodyPr>
          <a:lstStyle/>
          <a:p>
            <a:pPr algn="r"/>
            <a:r>
              <a:rPr lang="en-GB" sz="1600" dirty="0"/>
              <a:t>Limited or lack of budget/funding</a:t>
            </a:r>
          </a:p>
        </p:txBody>
      </p:sp>
      <p:sp>
        <p:nvSpPr>
          <p:cNvPr id="27" name="TextBox 26">
            <a:extLst>
              <a:ext uri="{FF2B5EF4-FFF2-40B4-BE49-F238E27FC236}">
                <a16:creationId xmlns:a16="http://schemas.microsoft.com/office/drawing/2014/main" id="{319E74D0-24FA-45DE-B035-FA5AC866521C}"/>
              </a:ext>
            </a:extLst>
          </p:cNvPr>
          <p:cNvSpPr txBox="1"/>
          <p:nvPr/>
        </p:nvSpPr>
        <p:spPr>
          <a:xfrm>
            <a:off x="2796163" y="3920362"/>
            <a:ext cx="2335383" cy="338554"/>
          </a:xfrm>
          <a:prstGeom prst="rect">
            <a:avLst/>
          </a:prstGeom>
          <a:noFill/>
        </p:spPr>
        <p:txBody>
          <a:bodyPr wrap="none" rtlCol="0">
            <a:spAutoFit/>
          </a:bodyPr>
          <a:lstStyle/>
          <a:p>
            <a:pPr algn="r"/>
            <a:r>
              <a:rPr lang="en-GB" sz="1600" dirty="0"/>
              <a:t>Lack of innovation culture</a:t>
            </a:r>
          </a:p>
        </p:txBody>
      </p:sp>
      <p:sp>
        <p:nvSpPr>
          <p:cNvPr id="29" name="TextBox 28">
            <a:extLst>
              <a:ext uri="{FF2B5EF4-FFF2-40B4-BE49-F238E27FC236}">
                <a16:creationId xmlns:a16="http://schemas.microsoft.com/office/drawing/2014/main" id="{F9719A90-2F82-4588-8BF5-7A93DFB07429}"/>
              </a:ext>
            </a:extLst>
          </p:cNvPr>
          <p:cNvSpPr txBox="1"/>
          <p:nvPr/>
        </p:nvSpPr>
        <p:spPr>
          <a:xfrm>
            <a:off x="1305371" y="4194248"/>
            <a:ext cx="3824445" cy="338554"/>
          </a:xfrm>
          <a:prstGeom prst="rect">
            <a:avLst/>
          </a:prstGeom>
          <a:noFill/>
        </p:spPr>
        <p:txBody>
          <a:bodyPr wrap="none" rtlCol="0">
            <a:spAutoFit/>
          </a:bodyPr>
          <a:lstStyle/>
          <a:p>
            <a:pPr algn="r"/>
            <a:r>
              <a:rPr lang="en-GB" sz="1600" dirty="0"/>
              <a:t>Insufficient leadership vision/strategic focus</a:t>
            </a:r>
          </a:p>
        </p:txBody>
      </p:sp>
      <p:sp>
        <p:nvSpPr>
          <p:cNvPr id="31" name="TextBox 30">
            <a:extLst>
              <a:ext uri="{FF2B5EF4-FFF2-40B4-BE49-F238E27FC236}">
                <a16:creationId xmlns:a16="http://schemas.microsoft.com/office/drawing/2014/main" id="{C4B99676-765E-4FAE-B475-93210E9DD21E}"/>
              </a:ext>
            </a:extLst>
          </p:cNvPr>
          <p:cNvSpPr txBox="1"/>
          <p:nvPr/>
        </p:nvSpPr>
        <p:spPr>
          <a:xfrm>
            <a:off x="4510362" y="4473513"/>
            <a:ext cx="636713" cy="338554"/>
          </a:xfrm>
          <a:prstGeom prst="rect">
            <a:avLst/>
          </a:prstGeom>
          <a:noFill/>
        </p:spPr>
        <p:txBody>
          <a:bodyPr wrap="none" rtlCol="0">
            <a:spAutoFit/>
          </a:bodyPr>
          <a:lstStyle/>
          <a:p>
            <a:r>
              <a:rPr lang="en-GB" sz="1600" dirty="0"/>
              <a:t>None</a:t>
            </a:r>
          </a:p>
        </p:txBody>
      </p:sp>
      <p:sp>
        <p:nvSpPr>
          <p:cNvPr id="47" name="TextBox 46">
            <a:extLst>
              <a:ext uri="{FF2B5EF4-FFF2-40B4-BE49-F238E27FC236}">
                <a16:creationId xmlns:a16="http://schemas.microsoft.com/office/drawing/2014/main" id="{7A474102-CD31-4DF5-A3CD-5B8A6FA67A58}"/>
              </a:ext>
            </a:extLst>
          </p:cNvPr>
          <p:cNvSpPr txBox="1"/>
          <p:nvPr/>
        </p:nvSpPr>
        <p:spPr>
          <a:xfrm>
            <a:off x="5046869" y="4855611"/>
            <a:ext cx="276038" cy="307777"/>
          </a:xfrm>
          <a:prstGeom prst="rect">
            <a:avLst/>
          </a:prstGeom>
          <a:noFill/>
        </p:spPr>
        <p:txBody>
          <a:bodyPr wrap="none" rtlCol="0">
            <a:spAutoFit/>
          </a:bodyPr>
          <a:lstStyle/>
          <a:p>
            <a:r>
              <a:rPr lang="en-GB" sz="1400" dirty="0"/>
              <a:t>0</a:t>
            </a:r>
          </a:p>
        </p:txBody>
      </p:sp>
      <p:sp>
        <p:nvSpPr>
          <p:cNvPr id="49" name="TextBox 48">
            <a:extLst>
              <a:ext uri="{FF2B5EF4-FFF2-40B4-BE49-F238E27FC236}">
                <a16:creationId xmlns:a16="http://schemas.microsoft.com/office/drawing/2014/main" id="{4F5A0867-E5B2-4B64-966B-7083AC9D555C}"/>
              </a:ext>
            </a:extLst>
          </p:cNvPr>
          <p:cNvSpPr txBox="1"/>
          <p:nvPr/>
        </p:nvSpPr>
        <p:spPr>
          <a:xfrm>
            <a:off x="5790349" y="4851131"/>
            <a:ext cx="367408" cy="307777"/>
          </a:xfrm>
          <a:prstGeom prst="rect">
            <a:avLst/>
          </a:prstGeom>
          <a:noFill/>
        </p:spPr>
        <p:txBody>
          <a:bodyPr wrap="none" rtlCol="0">
            <a:spAutoFit/>
          </a:bodyPr>
          <a:lstStyle/>
          <a:p>
            <a:r>
              <a:rPr lang="en-GB" sz="1400" dirty="0"/>
              <a:t>10</a:t>
            </a:r>
          </a:p>
        </p:txBody>
      </p:sp>
      <p:sp>
        <p:nvSpPr>
          <p:cNvPr id="51" name="TextBox 50">
            <a:extLst>
              <a:ext uri="{FF2B5EF4-FFF2-40B4-BE49-F238E27FC236}">
                <a16:creationId xmlns:a16="http://schemas.microsoft.com/office/drawing/2014/main" id="{FF54D450-E71C-4238-BDFC-2F45C3DA7084}"/>
              </a:ext>
            </a:extLst>
          </p:cNvPr>
          <p:cNvSpPr txBox="1"/>
          <p:nvPr/>
        </p:nvSpPr>
        <p:spPr>
          <a:xfrm>
            <a:off x="6625199" y="4850667"/>
            <a:ext cx="367408" cy="307777"/>
          </a:xfrm>
          <a:prstGeom prst="rect">
            <a:avLst/>
          </a:prstGeom>
          <a:noFill/>
        </p:spPr>
        <p:txBody>
          <a:bodyPr wrap="none" rtlCol="0">
            <a:spAutoFit/>
          </a:bodyPr>
          <a:lstStyle/>
          <a:p>
            <a:r>
              <a:rPr lang="en-GB" sz="1400" dirty="0"/>
              <a:t>20</a:t>
            </a:r>
          </a:p>
        </p:txBody>
      </p:sp>
      <p:sp>
        <p:nvSpPr>
          <p:cNvPr id="53" name="TextBox 52">
            <a:extLst>
              <a:ext uri="{FF2B5EF4-FFF2-40B4-BE49-F238E27FC236}">
                <a16:creationId xmlns:a16="http://schemas.microsoft.com/office/drawing/2014/main" id="{2475C2B0-3806-4F56-8166-D996C79AE425}"/>
              </a:ext>
            </a:extLst>
          </p:cNvPr>
          <p:cNvSpPr txBox="1"/>
          <p:nvPr/>
        </p:nvSpPr>
        <p:spPr>
          <a:xfrm>
            <a:off x="7412196" y="4840084"/>
            <a:ext cx="367408" cy="307777"/>
          </a:xfrm>
          <a:prstGeom prst="rect">
            <a:avLst/>
          </a:prstGeom>
          <a:noFill/>
        </p:spPr>
        <p:txBody>
          <a:bodyPr wrap="none" rtlCol="0">
            <a:spAutoFit/>
          </a:bodyPr>
          <a:lstStyle/>
          <a:p>
            <a:r>
              <a:rPr lang="en-GB" sz="1400" dirty="0"/>
              <a:t>30</a:t>
            </a:r>
          </a:p>
        </p:txBody>
      </p:sp>
      <p:sp>
        <p:nvSpPr>
          <p:cNvPr id="55" name="TextBox 54">
            <a:extLst>
              <a:ext uri="{FF2B5EF4-FFF2-40B4-BE49-F238E27FC236}">
                <a16:creationId xmlns:a16="http://schemas.microsoft.com/office/drawing/2014/main" id="{4D528EFF-F55E-4C46-9E8C-F58CC11780E5}"/>
              </a:ext>
            </a:extLst>
          </p:cNvPr>
          <p:cNvSpPr txBox="1"/>
          <p:nvPr/>
        </p:nvSpPr>
        <p:spPr>
          <a:xfrm>
            <a:off x="8247046" y="4840083"/>
            <a:ext cx="367408" cy="307777"/>
          </a:xfrm>
          <a:prstGeom prst="rect">
            <a:avLst/>
          </a:prstGeom>
          <a:noFill/>
        </p:spPr>
        <p:txBody>
          <a:bodyPr wrap="none" rtlCol="0">
            <a:spAutoFit/>
          </a:bodyPr>
          <a:lstStyle/>
          <a:p>
            <a:r>
              <a:rPr lang="en-GB" sz="1400" dirty="0"/>
              <a:t>40</a:t>
            </a:r>
          </a:p>
        </p:txBody>
      </p:sp>
      <p:sp>
        <p:nvSpPr>
          <p:cNvPr id="57" name="TextBox 56">
            <a:extLst>
              <a:ext uri="{FF2B5EF4-FFF2-40B4-BE49-F238E27FC236}">
                <a16:creationId xmlns:a16="http://schemas.microsoft.com/office/drawing/2014/main" id="{9774C27E-E425-4E14-B6C2-FF0AC8EA9CA1}"/>
              </a:ext>
            </a:extLst>
          </p:cNvPr>
          <p:cNvSpPr txBox="1"/>
          <p:nvPr/>
        </p:nvSpPr>
        <p:spPr>
          <a:xfrm>
            <a:off x="9054631" y="4834018"/>
            <a:ext cx="367408" cy="307777"/>
          </a:xfrm>
          <a:prstGeom prst="rect">
            <a:avLst/>
          </a:prstGeom>
          <a:noFill/>
        </p:spPr>
        <p:txBody>
          <a:bodyPr wrap="none" rtlCol="0">
            <a:spAutoFit/>
          </a:bodyPr>
          <a:lstStyle/>
          <a:p>
            <a:r>
              <a:rPr lang="en-GB" sz="1400" dirty="0"/>
              <a:t>50</a:t>
            </a:r>
          </a:p>
        </p:txBody>
      </p:sp>
      <p:sp>
        <p:nvSpPr>
          <p:cNvPr id="59" name="TextBox 58">
            <a:extLst>
              <a:ext uri="{FF2B5EF4-FFF2-40B4-BE49-F238E27FC236}">
                <a16:creationId xmlns:a16="http://schemas.microsoft.com/office/drawing/2014/main" id="{37C43E76-30AA-4A28-B7D6-8D8BB28DB941}"/>
              </a:ext>
            </a:extLst>
          </p:cNvPr>
          <p:cNvSpPr txBox="1"/>
          <p:nvPr/>
        </p:nvSpPr>
        <p:spPr>
          <a:xfrm>
            <a:off x="9859616" y="4824594"/>
            <a:ext cx="367408" cy="307777"/>
          </a:xfrm>
          <a:prstGeom prst="rect">
            <a:avLst/>
          </a:prstGeom>
          <a:noFill/>
        </p:spPr>
        <p:txBody>
          <a:bodyPr wrap="none" rtlCol="0">
            <a:spAutoFit/>
          </a:bodyPr>
          <a:lstStyle/>
          <a:p>
            <a:r>
              <a:rPr lang="en-GB" sz="1400" dirty="0"/>
              <a:t>60</a:t>
            </a:r>
          </a:p>
        </p:txBody>
      </p:sp>
      <p:sp>
        <p:nvSpPr>
          <p:cNvPr id="6" name="Rectangle 5">
            <a:extLst>
              <a:ext uri="{FF2B5EF4-FFF2-40B4-BE49-F238E27FC236}">
                <a16:creationId xmlns:a16="http://schemas.microsoft.com/office/drawing/2014/main" id="{3CC9FE8C-BA20-4411-BAF9-E2B953F7B15B}"/>
              </a:ext>
            </a:extLst>
          </p:cNvPr>
          <p:cNvSpPr/>
          <p:nvPr/>
        </p:nvSpPr>
        <p:spPr>
          <a:xfrm>
            <a:off x="788270" y="1745982"/>
            <a:ext cx="9985815" cy="4090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Risk</a:t>
            </a:r>
            <a:r>
              <a:rPr lang="en-GB" dirty="0"/>
              <a:t>: Given COVID-19, the resistance to risk has been forced lower</a:t>
            </a:r>
          </a:p>
        </p:txBody>
      </p:sp>
      <p:sp>
        <p:nvSpPr>
          <p:cNvPr id="4" name="Oval 3">
            <a:extLst>
              <a:ext uri="{FF2B5EF4-FFF2-40B4-BE49-F238E27FC236}">
                <a16:creationId xmlns:a16="http://schemas.microsoft.com/office/drawing/2014/main" id="{3535E208-A2FF-4BE9-B113-1574D12D5808}"/>
              </a:ext>
            </a:extLst>
          </p:cNvPr>
          <p:cNvSpPr/>
          <p:nvPr/>
        </p:nvSpPr>
        <p:spPr>
          <a:xfrm>
            <a:off x="331774" y="1613143"/>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3</a:t>
            </a:r>
          </a:p>
        </p:txBody>
      </p:sp>
      <p:cxnSp>
        <p:nvCxnSpPr>
          <p:cNvPr id="61" name="Straight Connector 60">
            <a:extLst>
              <a:ext uri="{FF2B5EF4-FFF2-40B4-BE49-F238E27FC236}">
                <a16:creationId xmlns:a16="http://schemas.microsoft.com/office/drawing/2014/main" id="{C0CB1B18-C604-43A3-973E-B68A2226AAAF}"/>
              </a:ext>
            </a:extLst>
          </p:cNvPr>
          <p:cNvCxnSpPr>
            <a:endCxn id="47" idx="0"/>
          </p:cNvCxnSpPr>
          <p:nvPr/>
        </p:nvCxnSpPr>
        <p:spPr>
          <a:xfrm>
            <a:off x="5178903" y="2443054"/>
            <a:ext cx="5985" cy="2412557"/>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D922462-977F-425F-BD3E-9AB7C2EED756}"/>
              </a:ext>
            </a:extLst>
          </p:cNvPr>
          <p:cNvCxnSpPr>
            <a:cxnSpLocks/>
            <a:stCxn id="59" idx="0"/>
            <a:endCxn id="47" idx="0"/>
          </p:cNvCxnSpPr>
          <p:nvPr/>
        </p:nvCxnSpPr>
        <p:spPr>
          <a:xfrm flipH="1">
            <a:off x="5184888" y="4824594"/>
            <a:ext cx="4858432" cy="310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578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9075420"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Five key research objectives</a:t>
            </a:r>
          </a:p>
        </p:txBody>
      </p:sp>
      <p:cxnSp>
        <p:nvCxnSpPr>
          <p:cNvPr id="10" name="Elbow Connector 6">
            <a:extLst>
              <a:ext uri="{FF2B5EF4-FFF2-40B4-BE49-F238E27FC236}">
                <a16:creationId xmlns:a16="http://schemas.microsoft.com/office/drawing/2014/main" id="{494B3555-FB01-4AD9-AA82-6D16FC5C364D}"/>
              </a:ext>
            </a:extLst>
          </p:cNvPr>
          <p:cNvCxnSpPr>
            <a:cxnSpLocks/>
          </p:cNvCxnSpPr>
          <p:nvPr/>
        </p:nvCxnSpPr>
        <p:spPr>
          <a:xfrm>
            <a:off x="5850542" y="906308"/>
            <a:ext cx="6244763" cy="3766591"/>
          </a:xfrm>
          <a:prstGeom prst="bentConnector3">
            <a:avLst>
              <a:gd name="adj1" fmla="val 84728"/>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C4EE57D-24FB-4030-B650-0AD90F07B3AE}"/>
              </a:ext>
            </a:extLst>
          </p:cNvPr>
          <p:cNvSpPr txBox="1"/>
          <p:nvPr/>
        </p:nvSpPr>
        <p:spPr>
          <a:xfrm>
            <a:off x="3563877" y="1777021"/>
            <a:ext cx="5332802" cy="648000"/>
          </a:xfrm>
          <a:prstGeom prst="rect">
            <a:avLst/>
          </a:prstGeom>
          <a:solidFill>
            <a:schemeClr val="accent2"/>
          </a:solidFill>
          <a:ln>
            <a:solidFill>
              <a:schemeClr val="accent2"/>
            </a:solidFill>
          </a:ln>
        </p:spPr>
        <p:txBody>
          <a:bodyPr wrap="square" anchor="ctr">
            <a:spAutoFit/>
          </a:bodyPr>
          <a:lstStyle/>
          <a:p>
            <a:pPr marL="285750" marR="0" lvl="0" indent="-285750" algn="l" defTabSz="914400" rtl="0" eaLnBrk="1" fontAlgn="auto" latinLnBrk="0" hangingPunct="1">
              <a:lnSpc>
                <a:spcPct val="100000"/>
              </a:lnSpc>
              <a:spcBef>
                <a:spcPts val="0"/>
              </a:spcBef>
              <a:spcAft>
                <a:spcPts val="0"/>
              </a:spcAft>
              <a:buClr>
                <a:srgbClr val="EE7C22"/>
              </a:buClr>
              <a:buSzPct val="110000"/>
              <a:buFont typeface="Arial" panose="020B0604020202020204" pitchFamily="34" charset="0"/>
              <a:buChar char="•"/>
              <a:tabLst/>
              <a:defRPr/>
            </a:pPr>
            <a:r>
              <a:rPr kumimoji="0" lang="en-GB" sz="1800" b="0" i="0" u="none" strike="noStrike" kern="1200" cap="none" spc="0" normalizeH="0" baseline="0" noProof="0" dirty="0">
                <a:ln>
                  <a:noFill/>
                </a:ln>
                <a:solidFill>
                  <a:schemeClr val="bg1"/>
                </a:solidFill>
                <a:effectLst/>
                <a:uLnTx/>
                <a:uFillTx/>
                <a:latin typeface="Raleway" panose="020B0503030101060003" pitchFamily="34" charset="0"/>
                <a:ea typeface="+mn-ea"/>
                <a:cs typeface="+mn-cs"/>
              </a:rPr>
              <a:t>Redefine and segment Customer Experience</a:t>
            </a:r>
          </a:p>
        </p:txBody>
      </p:sp>
      <p:sp>
        <p:nvSpPr>
          <p:cNvPr id="22" name="TextBox 21">
            <a:extLst>
              <a:ext uri="{FF2B5EF4-FFF2-40B4-BE49-F238E27FC236}">
                <a16:creationId xmlns:a16="http://schemas.microsoft.com/office/drawing/2014/main" id="{0AC7443B-4FAB-4C15-A67D-4E45F50BE6D6}"/>
              </a:ext>
            </a:extLst>
          </p:cNvPr>
          <p:cNvSpPr txBox="1"/>
          <p:nvPr/>
        </p:nvSpPr>
        <p:spPr>
          <a:xfrm>
            <a:off x="3581441" y="2533743"/>
            <a:ext cx="5309384" cy="648000"/>
          </a:xfrm>
          <a:prstGeom prst="rect">
            <a:avLst/>
          </a:prstGeom>
          <a:solidFill>
            <a:schemeClr val="accent2"/>
          </a:solidFill>
          <a:ln>
            <a:solidFill>
              <a:schemeClr val="accent2"/>
            </a:solidFill>
          </a:ln>
        </p:spPr>
        <p:txBody>
          <a:bodyPr wrap="square" anchor="ctr">
            <a:spAutoFit/>
          </a:bodyPr>
          <a:lstStyle/>
          <a:p>
            <a:pPr marL="285750" marR="0" lvl="0" indent="-285750" algn="l" defTabSz="914400" rtl="0" eaLnBrk="1" fontAlgn="auto" latinLnBrk="0" hangingPunct="1">
              <a:lnSpc>
                <a:spcPct val="100000"/>
              </a:lnSpc>
              <a:spcBef>
                <a:spcPts val="0"/>
              </a:spcBef>
              <a:spcAft>
                <a:spcPts val="0"/>
              </a:spcAft>
              <a:buClr>
                <a:srgbClr val="EE7C22"/>
              </a:buClr>
              <a:buSzPct val="110000"/>
              <a:buFont typeface="Arial" panose="020B0604020202020204" pitchFamily="34" charset="0"/>
              <a:buChar char="•"/>
              <a:tabLst/>
              <a:defRPr/>
            </a:pPr>
            <a:r>
              <a:rPr lang="en-GB" sz="1800" dirty="0">
                <a:solidFill>
                  <a:schemeClr val="bg1"/>
                </a:solidFill>
                <a:latin typeface="Raleway" panose="020B0503030101060003" pitchFamily="34" charset="0"/>
              </a:rPr>
              <a:t>Identify the key tensions restricting growth</a:t>
            </a:r>
          </a:p>
        </p:txBody>
      </p:sp>
      <p:sp>
        <p:nvSpPr>
          <p:cNvPr id="24" name="TextBox 23">
            <a:extLst>
              <a:ext uri="{FF2B5EF4-FFF2-40B4-BE49-F238E27FC236}">
                <a16:creationId xmlns:a16="http://schemas.microsoft.com/office/drawing/2014/main" id="{DA8F0B9B-4076-4AC6-8D71-8CF62F06CEB1}"/>
              </a:ext>
            </a:extLst>
          </p:cNvPr>
          <p:cNvSpPr txBox="1"/>
          <p:nvPr/>
        </p:nvSpPr>
        <p:spPr>
          <a:xfrm>
            <a:off x="3558022" y="3309659"/>
            <a:ext cx="5332802" cy="646331"/>
          </a:xfrm>
          <a:prstGeom prst="rect">
            <a:avLst/>
          </a:prstGeom>
          <a:solidFill>
            <a:schemeClr val="accent2"/>
          </a:solidFill>
          <a:ln>
            <a:solidFill>
              <a:schemeClr val="accent2"/>
            </a:solidFill>
          </a:ln>
        </p:spPr>
        <p:txBody>
          <a:bodyPr wrap="square" anchor="ctr">
            <a:spAutoFit/>
          </a:bodyPr>
          <a:lstStyle>
            <a:defPPr>
              <a:defRPr lang="en-US"/>
            </a:defPPr>
            <a:lvl1pPr marL="285750" marR="0" lvl="0" indent="-285750" fontAlgn="auto">
              <a:lnSpc>
                <a:spcPct val="100000"/>
              </a:lnSpc>
              <a:spcBef>
                <a:spcPts val="0"/>
              </a:spcBef>
              <a:spcAft>
                <a:spcPts val="0"/>
              </a:spcAft>
              <a:buClr>
                <a:srgbClr val="EE7C22"/>
              </a:buClr>
              <a:buSzPct val="110000"/>
              <a:buFont typeface="Arial" panose="020B0604020202020204" pitchFamily="34" charset="0"/>
              <a:buChar char="•"/>
              <a:tabLst/>
              <a:defRPr>
                <a:solidFill>
                  <a:schemeClr val="bg1"/>
                </a:solidFill>
                <a:latin typeface="Raleway" panose="020B0503030101060003" pitchFamily="34" charset="0"/>
              </a:defRPr>
            </a:lvl1pPr>
          </a:lstStyle>
          <a:p>
            <a:r>
              <a:rPr lang="en-GB" dirty="0"/>
              <a:t>Clarify the role of the brand within creating experiences</a:t>
            </a:r>
          </a:p>
        </p:txBody>
      </p:sp>
      <p:sp>
        <p:nvSpPr>
          <p:cNvPr id="26" name="TextBox 25">
            <a:extLst>
              <a:ext uri="{FF2B5EF4-FFF2-40B4-BE49-F238E27FC236}">
                <a16:creationId xmlns:a16="http://schemas.microsoft.com/office/drawing/2014/main" id="{A76B2D0A-70D8-4F31-B62A-9B3A2434720C}"/>
              </a:ext>
            </a:extLst>
          </p:cNvPr>
          <p:cNvSpPr txBox="1"/>
          <p:nvPr/>
        </p:nvSpPr>
        <p:spPr>
          <a:xfrm>
            <a:off x="3558020" y="4082802"/>
            <a:ext cx="5332801" cy="646331"/>
          </a:xfrm>
          <a:prstGeom prst="rect">
            <a:avLst/>
          </a:prstGeom>
          <a:solidFill>
            <a:schemeClr val="accent2"/>
          </a:solidFill>
          <a:ln>
            <a:solidFill>
              <a:schemeClr val="accent2"/>
            </a:solidFill>
          </a:ln>
        </p:spPr>
        <p:txBody>
          <a:bodyPr wrap="square" anchor="ctr">
            <a:spAutoFit/>
          </a:bodyPr>
          <a:lstStyle>
            <a:defPPr>
              <a:defRPr lang="en-US"/>
            </a:defPPr>
            <a:lvl1pPr marL="285750" marR="0" lvl="0" indent="-285750" fontAlgn="auto">
              <a:lnSpc>
                <a:spcPct val="100000"/>
              </a:lnSpc>
              <a:spcBef>
                <a:spcPts val="0"/>
              </a:spcBef>
              <a:spcAft>
                <a:spcPts val="0"/>
              </a:spcAft>
              <a:buClr>
                <a:srgbClr val="EE7C22"/>
              </a:buClr>
              <a:buSzPct val="110000"/>
              <a:buFont typeface="Arial" panose="020B0604020202020204" pitchFamily="34" charset="0"/>
              <a:buChar char="•"/>
              <a:tabLst/>
              <a:defRPr>
                <a:solidFill>
                  <a:schemeClr val="bg1"/>
                </a:solidFill>
                <a:latin typeface="Raleway" panose="020B0503030101060003" pitchFamily="34" charset="0"/>
              </a:defRPr>
            </a:lvl1pPr>
          </a:lstStyle>
          <a:p>
            <a:r>
              <a:rPr lang="en-GB" dirty="0"/>
              <a:t>Analyse how to best measure Customer Experience</a:t>
            </a:r>
          </a:p>
        </p:txBody>
      </p:sp>
      <p:sp>
        <p:nvSpPr>
          <p:cNvPr id="28" name="Oval 27">
            <a:extLst>
              <a:ext uri="{FF2B5EF4-FFF2-40B4-BE49-F238E27FC236}">
                <a16:creationId xmlns:a16="http://schemas.microsoft.com/office/drawing/2014/main" id="{04169265-CDEB-41EB-98D7-A689CA35F804}"/>
              </a:ext>
            </a:extLst>
          </p:cNvPr>
          <p:cNvSpPr/>
          <p:nvPr/>
        </p:nvSpPr>
        <p:spPr>
          <a:xfrm>
            <a:off x="3042989" y="1751712"/>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1</a:t>
            </a:r>
          </a:p>
        </p:txBody>
      </p:sp>
      <p:sp>
        <p:nvSpPr>
          <p:cNvPr id="30" name="Oval 29">
            <a:extLst>
              <a:ext uri="{FF2B5EF4-FFF2-40B4-BE49-F238E27FC236}">
                <a16:creationId xmlns:a16="http://schemas.microsoft.com/office/drawing/2014/main" id="{5691A9B5-B3BD-4597-AD5A-FB146E3899C1}"/>
              </a:ext>
            </a:extLst>
          </p:cNvPr>
          <p:cNvSpPr/>
          <p:nvPr/>
        </p:nvSpPr>
        <p:spPr>
          <a:xfrm>
            <a:off x="3054694" y="2508455"/>
            <a:ext cx="740537"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2</a:t>
            </a:r>
          </a:p>
        </p:txBody>
      </p:sp>
      <p:sp>
        <p:nvSpPr>
          <p:cNvPr id="32" name="Oval 31">
            <a:extLst>
              <a:ext uri="{FF2B5EF4-FFF2-40B4-BE49-F238E27FC236}">
                <a16:creationId xmlns:a16="http://schemas.microsoft.com/office/drawing/2014/main" id="{DCF11B4D-5FA0-465E-BE6F-D000083B2E44}"/>
              </a:ext>
            </a:extLst>
          </p:cNvPr>
          <p:cNvSpPr/>
          <p:nvPr/>
        </p:nvSpPr>
        <p:spPr>
          <a:xfrm>
            <a:off x="3037129" y="3279977"/>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3</a:t>
            </a:r>
          </a:p>
        </p:txBody>
      </p:sp>
      <p:sp>
        <p:nvSpPr>
          <p:cNvPr id="34" name="Oval 33">
            <a:extLst>
              <a:ext uri="{FF2B5EF4-FFF2-40B4-BE49-F238E27FC236}">
                <a16:creationId xmlns:a16="http://schemas.microsoft.com/office/drawing/2014/main" id="{BC751D22-7BCE-43D6-A386-83408DF879BF}"/>
              </a:ext>
            </a:extLst>
          </p:cNvPr>
          <p:cNvSpPr/>
          <p:nvPr/>
        </p:nvSpPr>
        <p:spPr>
          <a:xfrm>
            <a:off x="3037129" y="4051499"/>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4</a:t>
            </a:r>
          </a:p>
        </p:txBody>
      </p:sp>
      <p:sp>
        <p:nvSpPr>
          <p:cNvPr id="36" name="TextBox 35">
            <a:extLst>
              <a:ext uri="{FF2B5EF4-FFF2-40B4-BE49-F238E27FC236}">
                <a16:creationId xmlns:a16="http://schemas.microsoft.com/office/drawing/2014/main" id="{EAE8D379-3DB1-47A6-8969-3C75A58A8368}"/>
              </a:ext>
            </a:extLst>
          </p:cNvPr>
          <p:cNvSpPr txBox="1"/>
          <p:nvPr/>
        </p:nvSpPr>
        <p:spPr>
          <a:xfrm>
            <a:off x="3575586" y="4854324"/>
            <a:ext cx="5321093" cy="648000"/>
          </a:xfrm>
          <a:prstGeom prst="rect">
            <a:avLst/>
          </a:prstGeom>
          <a:solidFill>
            <a:schemeClr val="accent2"/>
          </a:solidFill>
          <a:ln>
            <a:solidFill>
              <a:schemeClr val="accent2"/>
            </a:solidFill>
          </a:ln>
        </p:spPr>
        <p:txBody>
          <a:bodyPr wrap="square" anchor="ctr">
            <a:spAutoFit/>
          </a:bodyPr>
          <a:lstStyle>
            <a:defPPr>
              <a:defRPr lang="en-US"/>
            </a:defPPr>
            <a:lvl1pPr marL="285750" marR="0" lvl="0" indent="-285750" fontAlgn="auto">
              <a:lnSpc>
                <a:spcPct val="100000"/>
              </a:lnSpc>
              <a:spcBef>
                <a:spcPts val="0"/>
              </a:spcBef>
              <a:spcAft>
                <a:spcPts val="0"/>
              </a:spcAft>
              <a:buClr>
                <a:srgbClr val="EE7C22"/>
              </a:buClr>
              <a:buSzPct val="110000"/>
              <a:buFont typeface="Arial" panose="020B0604020202020204" pitchFamily="34" charset="0"/>
              <a:buChar char="•"/>
              <a:tabLst/>
              <a:defRPr>
                <a:solidFill>
                  <a:schemeClr val="bg1"/>
                </a:solidFill>
                <a:latin typeface="Raleway" panose="020B0503030101060003" pitchFamily="34" charset="0"/>
              </a:defRPr>
            </a:lvl1pPr>
          </a:lstStyle>
          <a:p>
            <a:r>
              <a:rPr lang="en-GB" dirty="0"/>
              <a:t>How to maximise collaboration</a:t>
            </a:r>
          </a:p>
        </p:txBody>
      </p:sp>
      <p:sp>
        <p:nvSpPr>
          <p:cNvPr id="40" name="Oval 39">
            <a:extLst>
              <a:ext uri="{FF2B5EF4-FFF2-40B4-BE49-F238E27FC236}">
                <a16:creationId xmlns:a16="http://schemas.microsoft.com/office/drawing/2014/main" id="{9335CBDF-86E7-49B7-B3DB-7FECF178AA0C}"/>
              </a:ext>
            </a:extLst>
          </p:cNvPr>
          <p:cNvSpPr/>
          <p:nvPr/>
        </p:nvSpPr>
        <p:spPr>
          <a:xfrm>
            <a:off x="3048837" y="4821559"/>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5</a:t>
            </a:r>
          </a:p>
        </p:txBody>
      </p:sp>
    </p:spTree>
    <p:extLst>
      <p:ext uri="{BB962C8B-B14F-4D97-AF65-F5344CB8AC3E}">
        <p14:creationId xmlns:p14="http://schemas.microsoft.com/office/powerpoint/2010/main" val="384561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40644B-4F93-42F6-B053-B4B3C25C1570}"/>
              </a:ext>
            </a:extLst>
          </p:cNvPr>
          <p:cNvSpPr txBox="1">
            <a:spLocks/>
          </p:cNvSpPr>
          <p:nvPr/>
        </p:nvSpPr>
        <p:spPr>
          <a:xfrm>
            <a:off x="929640" y="577022"/>
            <a:ext cx="5448300"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Who we spoke to:</a:t>
            </a:r>
          </a:p>
        </p:txBody>
      </p:sp>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4005558" y="891538"/>
            <a:ext cx="8089747" cy="3781361"/>
          </a:xfrm>
          <a:prstGeom prst="bentConnector3">
            <a:avLst>
              <a:gd name="adj1" fmla="val 88611"/>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FC5C0090-2C37-455C-88CD-F37ED9CB3F8A}"/>
              </a:ext>
            </a:extLst>
          </p:cNvPr>
          <p:cNvGrpSpPr/>
          <p:nvPr/>
        </p:nvGrpSpPr>
        <p:grpSpPr>
          <a:xfrm>
            <a:off x="503973" y="1212497"/>
            <a:ext cx="9608638" cy="1375497"/>
            <a:chOff x="503973" y="1212497"/>
            <a:chExt cx="9608638" cy="1375497"/>
          </a:xfrm>
        </p:grpSpPr>
        <p:sp>
          <p:nvSpPr>
            <p:cNvPr id="9" name="TextBox 8">
              <a:extLst>
                <a:ext uri="{FF2B5EF4-FFF2-40B4-BE49-F238E27FC236}">
                  <a16:creationId xmlns:a16="http://schemas.microsoft.com/office/drawing/2014/main" id="{B94EF740-6A2C-40D8-A6DD-662B9670638C}"/>
                </a:ext>
              </a:extLst>
            </p:cNvPr>
            <p:cNvSpPr txBox="1"/>
            <p:nvPr/>
          </p:nvSpPr>
          <p:spPr>
            <a:xfrm>
              <a:off x="503973" y="1212497"/>
              <a:ext cx="2832782" cy="307777"/>
            </a:xfrm>
            <a:prstGeom prst="rect">
              <a:avLst/>
            </a:prstGeom>
            <a:noFill/>
          </p:spPr>
          <p:txBody>
            <a:bodyPr wrap="square" rtlCol="0">
              <a:spAutoFit/>
            </a:bodyPr>
            <a:lstStyle/>
            <a:p>
              <a:r>
                <a:rPr lang="en-GB" sz="1400" b="1" dirty="0">
                  <a:solidFill>
                    <a:prstClr val="black"/>
                  </a:solidFill>
                  <a:latin typeface="Abadi" panose="020B0604020104020204" pitchFamily="34" charset="0"/>
                </a:rPr>
                <a:t>CX Consultancies</a:t>
              </a:r>
            </a:p>
          </p:txBody>
        </p:sp>
        <p:pic>
          <p:nvPicPr>
            <p:cNvPr id="12" name="Picture 11">
              <a:extLst>
                <a:ext uri="{FF2B5EF4-FFF2-40B4-BE49-F238E27FC236}">
                  <a16:creationId xmlns:a16="http://schemas.microsoft.com/office/drawing/2014/main" id="{266B3E95-FC56-4C47-9FA7-92928869E547}"/>
                </a:ext>
              </a:extLst>
            </p:cNvPr>
            <p:cNvPicPr>
              <a:picLocks noChangeAspect="1"/>
            </p:cNvPicPr>
            <p:nvPr/>
          </p:nvPicPr>
          <p:blipFill rotWithShape="1">
            <a:blip r:embed="rId3"/>
            <a:srcRect l="6285" t="26476" r="8667" b="35810"/>
            <a:stretch/>
          </p:blipFill>
          <p:spPr>
            <a:xfrm>
              <a:off x="4699689" y="2167627"/>
              <a:ext cx="1430372" cy="312075"/>
            </a:xfrm>
            <a:prstGeom prst="rect">
              <a:avLst/>
            </a:prstGeom>
          </p:spPr>
        </p:pic>
        <p:pic>
          <p:nvPicPr>
            <p:cNvPr id="14" name="Picture 13">
              <a:extLst>
                <a:ext uri="{FF2B5EF4-FFF2-40B4-BE49-F238E27FC236}">
                  <a16:creationId xmlns:a16="http://schemas.microsoft.com/office/drawing/2014/main" id="{C7AEF945-2CDC-4D45-8739-548BC0B5D826}"/>
                </a:ext>
              </a:extLst>
            </p:cNvPr>
            <p:cNvPicPr>
              <a:picLocks noChangeAspect="1"/>
            </p:cNvPicPr>
            <p:nvPr/>
          </p:nvPicPr>
          <p:blipFill rotWithShape="1">
            <a:blip r:embed="rId4"/>
            <a:srcRect t="23736" b="26078"/>
            <a:stretch/>
          </p:blipFill>
          <p:spPr>
            <a:xfrm>
              <a:off x="3534931" y="1497896"/>
              <a:ext cx="961879" cy="475006"/>
            </a:xfrm>
            <a:prstGeom prst="rect">
              <a:avLst/>
            </a:prstGeom>
          </p:spPr>
        </p:pic>
        <p:pic>
          <p:nvPicPr>
            <p:cNvPr id="15" name="Picture 14">
              <a:extLst>
                <a:ext uri="{FF2B5EF4-FFF2-40B4-BE49-F238E27FC236}">
                  <a16:creationId xmlns:a16="http://schemas.microsoft.com/office/drawing/2014/main" id="{88E231BE-B8A7-4DFF-B2F1-1AC1E4E87536}"/>
                </a:ext>
              </a:extLst>
            </p:cNvPr>
            <p:cNvPicPr>
              <a:picLocks noChangeAspect="1"/>
            </p:cNvPicPr>
            <p:nvPr/>
          </p:nvPicPr>
          <p:blipFill rotWithShape="1">
            <a:blip r:embed="rId5"/>
            <a:srcRect t="23135" b="21203"/>
            <a:stretch/>
          </p:blipFill>
          <p:spPr>
            <a:xfrm>
              <a:off x="6242003" y="1600040"/>
              <a:ext cx="1272053" cy="372189"/>
            </a:xfrm>
            <a:prstGeom prst="rect">
              <a:avLst/>
            </a:prstGeom>
          </p:spPr>
        </p:pic>
        <p:pic>
          <p:nvPicPr>
            <p:cNvPr id="16" name="Picture 15">
              <a:extLst>
                <a:ext uri="{FF2B5EF4-FFF2-40B4-BE49-F238E27FC236}">
                  <a16:creationId xmlns:a16="http://schemas.microsoft.com/office/drawing/2014/main" id="{673D272F-C7A6-4234-87F7-30939C473FD9}"/>
                </a:ext>
              </a:extLst>
            </p:cNvPr>
            <p:cNvPicPr>
              <a:picLocks noChangeAspect="1"/>
            </p:cNvPicPr>
            <p:nvPr/>
          </p:nvPicPr>
          <p:blipFill rotWithShape="1">
            <a:blip r:embed="rId6"/>
            <a:srcRect t="24286" b="23143"/>
            <a:stretch/>
          </p:blipFill>
          <p:spPr>
            <a:xfrm>
              <a:off x="8711114" y="1424014"/>
              <a:ext cx="1401497" cy="725001"/>
            </a:xfrm>
            <a:prstGeom prst="rect">
              <a:avLst/>
            </a:prstGeom>
          </p:spPr>
        </p:pic>
        <p:pic>
          <p:nvPicPr>
            <p:cNvPr id="17" name="Picture 16">
              <a:extLst>
                <a:ext uri="{FF2B5EF4-FFF2-40B4-BE49-F238E27FC236}">
                  <a16:creationId xmlns:a16="http://schemas.microsoft.com/office/drawing/2014/main" id="{5D045433-E425-4133-AA5B-AB5CC9D33416}"/>
                </a:ext>
              </a:extLst>
            </p:cNvPr>
            <p:cNvPicPr>
              <a:picLocks noChangeAspect="1"/>
            </p:cNvPicPr>
            <p:nvPr/>
          </p:nvPicPr>
          <p:blipFill rotWithShape="1">
            <a:blip r:embed="rId7"/>
            <a:srcRect t="28766" b="27497"/>
            <a:stretch/>
          </p:blipFill>
          <p:spPr>
            <a:xfrm>
              <a:off x="2229222" y="2090990"/>
              <a:ext cx="1035650" cy="445716"/>
            </a:xfrm>
            <a:prstGeom prst="rect">
              <a:avLst/>
            </a:prstGeom>
          </p:spPr>
        </p:pic>
        <p:pic>
          <p:nvPicPr>
            <p:cNvPr id="18" name="Picture 17">
              <a:extLst>
                <a:ext uri="{FF2B5EF4-FFF2-40B4-BE49-F238E27FC236}">
                  <a16:creationId xmlns:a16="http://schemas.microsoft.com/office/drawing/2014/main" id="{2603B989-EDC9-442B-8B7F-0906AA2D5271}"/>
                </a:ext>
              </a:extLst>
            </p:cNvPr>
            <p:cNvPicPr>
              <a:picLocks noChangeAspect="1"/>
            </p:cNvPicPr>
            <p:nvPr/>
          </p:nvPicPr>
          <p:blipFill>
            <a:blip r:embed="rId8"/>
            <a:stretch>
              <a:fillRect/>
            </a:stretch>
          </p:blipFill>
          <p:spPr>
            <a:xfrm>
              <a:off x="1411526" y="1610183"/>
              <a:ext cx="419235" cy="412529"/>
            </a:xfrm>
            <a:prstGeom prst="rect">
              <a:avLst/>
            </a:prstGeom>
          </p:spPr>
        </p:pic>
        <p:pic>
          <p:nvPicPr>
            <p:cNvPr id="19" name="Picture 18">
              <a:extLst>
                <a:ext uri="{FF2B5EF4-FFF2-40B4-BE49-F238E27FC236}">
                  <a16:creationId xmlns:a16="http://schemas.microsoft.com/office/drawing/2014/main" id="{A5713466-291B-48A0-9720-480FA02E2702}"/>
                </a:ext>
              </a:extLst>
            </p:cNvPr>
            <p:cNvPicPr>
              <a:picLocks noChangeAspect="1"/>
            </p:cNvPicPr>
            <p:nvPr/>
          </p:nvPicPr>
          <p:blipFill>
            <a:blip r:embed="rId9"/>
            <a:stretch>
              <a:fillRect/>
            </a:stretch>
          </p:blipFill>
          <p:spPr>
            <a:xfrm>
              <a:off x="7852133" y="2022712"/>
              <a:ext cx="574471" cy="565282"/>
            </a:xfrm>
            <a:prstGeom prst="rect">
              <a:avLst/>
            </a:prstGeom>
          </p:spPr>
        </p:pic>
      </p:grpSp>
      <p:grpSp>
        <p:nvGrpSpPr>
          <p:cNvPr id="45" name="Group 44">
            <a:extLst>
              <a:ext uri="{FF2B5EF4-FFF2-40B4-BE49-F238E27FC236}">
                <a16:creationId xmlns:a16="http://schemas.microsoft.com/office/drawing/2014/main" id="{A7F1EEDE-453F-4685-A335-4B5B5BF98D5F}"/>
              </a:ext>
            </a:extLst>
          </p:cNvPr>
          <p:cNvGrpSpPr/>
          <p:nvPr/>
        </p:nvGrpSpPr>
        <p:grpSpPr>
          <a:xfrm>
            <a:off x="400353" y="2719019"/>
            <a:ext cx="10464094" cy="1786520"/>
            <a:chOff x="400353" y="2889472"/>
            <a:chExt cx="10464094" cy="1786520"/>
          </a:xfrm>
        </p:grpSpPr>
        <p:sp>
          <p:nvSpPr>
            <p:cNvPr id="10" name="TextBox 9">
              <a:extLst>
                <a:ext uri="{FF2B5EF4-FFF2-40B4-BE49-F238E27FC236}">
                  <a16:creationId xmlns:a16="http://schemas.microsoft.com/office/drawing/2014/main" id="{C6D7B664-9A31-4C36-976C-6DA64C216CEE}"/>
                </a:ext>
              </a:extLst>
            </p:cNvPr>
            <p:cNvSpPr txBox="1"/>
            <p:nvPr/>
          </p:nvSpPr>
          <p:spPr>
            <a:xfrm>
              <a:off x="400353" y="2889472"/>
              <a:ext cx="5999097" cy="307777"/>
            </a:xfrm>
            <a:prstGeom prst="rect">
              <a:avLst/>
            </a:prstGeom>
            <a:noFill/>
          </p:spPr>
          <p:txBody>
            <a:bodyPr wrap="square" rtlCol="0">
              <a:spAutoFit/>
            </a:bodyPr>
            <a:lstStyle/>
            <a:p>
              <a:r>
                <a:rPr lang="en-GB" sz="1400" b="1" dirty="0">
                  <a:solidFill>
                    <a:prstClr val="black"/>
                  </a:solidFill>
                  <a:latin typeface="Abadi" panose="020B0604020104020204" pitchFamily="34" charset="0"/>
                </a:rPr>
                <a:t>Marketing, Media &amp; Marketing Services Agencies</a:t>
              </a:r>
            </a:p>
          </p:txBody>
        </p:sp>
        <p:pic>
          <p:nvPicPr>
            <p:cNvPr id="20" name="Picture 19">
              <a:extLst>
                <a:ext uri="{FF2B5EF4-FFF2-40B4-BE49-F238E27FC236}">
                  <a16:creationId xmlns:a16="http://schemas.microsoft.com/office/drawing/2014/main" id="{50D7F17B-846F-40B4-B7A1-D80D4CBE7F07}"/>
                </a:ext>
              </a:extLst>
            </p:cNvPr>
            <p:cNvPicPr>
              <a:picLocks noChangeAspect="1"/>
            </p:cNvPicPr>
            <p:nvPr/>
          </p:nvPicPr>
          <p:blipFill>
            <a:blip r:embed="rId10"/>
            <a:stretch>
              <a:fillRect/>
            </a:stretch>
          </p:blipFill>
          <p:spPr>
            <a:xfrm>
              <a:off x="9701284" y="4083104"/>
              <a:ext cx="1163163" cy="510963"/>
            </a:xfrm>
            <a:prstGeom prst="rect">
              <a:avLst/>
            </a:prstGeom>
          </p:spPr>
        </p:pic>
        <p:pic>
          <p:nvPicPr>
            <p:cNvPr id="21" name="Picture 20">
              <a:extLst>
                <a:ext uri="{FF2B5EF4-FFF2-40B4-BE49-F238E27FC236}">
                  <a16:creationId xmlns:a16="http://schemas.microsoft.com/office/drawing/2014/main" id="{894F4D6B-6EC7-457E-AAB7-62C85DE405E2}"/>
                </a:ext>
              </a:extLst>
            </p:cNvPr>
            <p:cNvPicPr>
              <a:picLocks noChangeAspect="1"/>
            </p:cNvPicPr>
            <p:nvPr/>
          </p:nvPicPr>
          <p:blipFill>
            <a:blip r:embed="rId11"/>
            <a:stretch>
              <a:fillRect/>
            </a:stretch>
          </p:blipFill>
          <p:spPr>
            <a:xfrm>
              <a:off x="7749282" y="3966383"/>
              <a:ext cx="721145" cy="709609"/>
            </a:xfrm>
            <a:prstGeom prst="rect">
              <a:avLst/>
            </a:prstGeom>
          </p:spPr>
        </p:pic>
        <p:pic>
          <p:nvPicPr>
            <p:cNvPr id="22" name="Picture 21">
              <a:extLst>
                <a:ext uri="{FF2B5EF4-FFF2-40B4-BE49-F238E27FC236}">
                  <a16:creationId xmlns:a16="http://schemas.microsoft.com/office/drawing/2014/main" id="{6BC3FC1D-4C4B-4647-B2DC-A8117D30AAF7}"/>
                </a:ext>
              </a:extLst>
            </p:cNvPr>
            <p:cNvPicPr>
              <a:picLocks noChangeAspect="1"/>
            </p:cNvPicPr>
            <p:nvPr/>
          </p:nvPicPr>
          <p:blipFill rotWithShape="1">
            <a:blip r:embed="rId12"/>
            <a:srcRect t="35671" b="38474"/>
            <a:stretch/>
          </p:blipFill>
          <p:spPr>
            <a:xfrm>
              <a:off x="5886756" y="3458781"/>
              <a:ext cx="1949433" cy="374864"/>
            </a:xfrm>
            <a:prstGeom prst="rect">
              <a:avLst/>
            </a:prstGeom>
          </p:spPr>
        </p:pic>
        <p:pic>
          <p:nvPicPr>
            <p:cNvPr id="23" name="Picture 22">
              <a:extLst>
                <a:ext uri="{FF2B5EF4-FFF2-40B4-BE49-F238E27FC236}">
                  <a16:creationId xmlns:a16="http://schemas.microsoft.com/office/drawing/2014/main" id="{B3B998C8-6B9F-46DA-9787-014DFF73EDB8}"/>
                </a:ext>
              </a:extLst>
            </p:cNvPr>
            <p:cNvPicPr>
              <a:picLocks noChangeAspect="1"/>
            </p:cNvPicPr>
            <p:nvPr/>
          </p:nvPicPr>
          <p:blipFill>
            <a:blip r:embed="rId13"/>
            <a:stretch>
              <a:fillRect/>
            </a:stretch>
          </p:blipFill>
          <p:spPr>
            <a:xfrm>
              <a:off x="3385107" y="3498429"/>
              <a:ext cx="1250924" cy="327490"/>
            </a:xfrm>
            <a:prstGeom prst="rect">
              <a:avLst/>
            </a:prstGeom>
          </p:spPr>
        </p:pic>
        <p:pic>
          <p:nvPicPr>
            <p:cNvPr id="24" name="Picture 23">
              <a:extLst>
                <a:ext uri="{FF2B5EF4-FFF2-40B4-BE49-F238E27FC236}">
                  <a16:creationId xmlns:a16="http://schemas.microsoft.com/office/drawing/2014/main" id="{20DE3ADE-5B50-4006-9264-F37BE84E67D5}"/>
                </a:ext>
              </a:extLst>
            </p:cNvPr>
            <p:cNvPicPr>
              <a:picLocks noChangeAspect="1"/>
            </p:cNvPicPr>
            <p:nvPr/>
          </p:nvPicPr>
          <p:blipFill>
            <a:blip r:embed="rId14"/>
            <a:stretch>
              <a:fillRect/>
            </a:stretch>
          </p:blipFill>
          <p:spPr>
            <a:xfrm>
              <a:off x="2017133" y="4042446"/>
              <a:ext cx="1333959" cy="426435"/>
            </a:xfrm>
            <a:prstGeom prst="rect">
              <a:avLst/>
            </a:prstGeom>
          </p:spPr>
        </p:pic>
        <p:pic>
          <p:nvPicPr>
            <p:cNvPr id="25" name="Picture 24">
              <a:extLst>
                <a:ext uri="{FF2B5EF4-FFF2-40B4-BE49-F238E27FC236}">
                  <a16:creationId xmlns:a16="http://schemas.microsoft.com/office/drawing/2014/main" id="{309882EC-C02F-45CE-8BA0-7723010A2A1D}"/>
                </a:ext>
              </a:extLst>
            </p:cNvPr>
            <p:cNvPicPr>
              <a:picLocks noChangeAspect="1"/>
            </p:cNvPicPr>
            <p:nvPr/>
          </p:nvPicPr>
          <p:blipFill rotWithShape="1">
            <a:blip r:embed="rId15"/>
            <a:srcRect t="29734" b="28121"/>
            <a:stretch/>
          </p:blipFill>
          <p:spPr>
            <a:xfrm>
              <a:off x="4773806" y="4045340"/>
              <a:ext cx="1250924" cy="518766"/>
            </a:xfrm>
            <a:prstGeom prst="rect">
              <a:avLst/>
            </a:prstGeom>
          </p:spPr>
        </p:pic>
        <p:pic>
          <p:nvPicPr>
            <p:cNvPr id="26" name="Picture 25">
              <a:extLst>
                <a:ext uri="{FF2B5EF4-FFF2-40B4-BE49-F238E27FC236}">
                  <a16:creationId xmlns:a16="http://schemas.microsoft.com/office/drawing/2014/main" id="{B61F2D65-0067-4325-93F4-1511339CF88D}"/>
                </a:ext>
              </a:extLst>
            </p:cNvPr>
            <p:cNvPicPr>
              <a:picLocks noChangeAspect="1"/>
            </p:cNvPicPr>
            <p:nvPr/>
          </p:nvPicPr>
          <p:blipFill>
            <a:blip r:embed="rId16"/>
            <a:stretch>
              <a:fillRect/>
            </a:stretch>
          </p:blipFill>
          <p:spPr>
            <a:xfrm>
              <a:off x="1095416" y="3446944"/>
              <a:ext cx="1000765" cy="379743"/>
            </a:xfrm>
            <a:prstGeom prst="rect">
              <a:avLst/>
            </a:prstGeom>
          </p:spPr>
        </p:pic>
        <p:pic>
          <p:nvPicPr>
            <p:cNvPr id="36" name="Picture 35">
              <a:extLst>
                <a:ext uri="{FF2B5EF4-FFF2-40B4-BE49-F238E27FC236}">
                  <a16:creationId xmlns:a16="http://schemas.microsoft.com/office/drawing/2014/main" id="{C3B71AB7-10ED-4301-BB5A-8E656ADBDBB8}"/>
                </a:ext>
              </a:extLst>
            </p:cNvPr>
            <p:cNvPicPr>
              <a:picLocks noChangeAspect="1"/>
            </p:cNvPicPr>
            <p:nvPr/>
          </p:nvPicPr>
          <p:blipFill>
            <a:blip r:embed="rId17"/>
            <a:stretch>
              <a:fillRect/>
            </a:stretch>
          </p:blipFill>
          <p:spPr>
            <a:xfrm>
              <a:off x="9093887" y="3333003"/>
              <a:ext cx="635951" cy="552464"/>
            </a:xfrm>
            <a:prstGeom prst="rect">
              <a:avLst/>
            </a:prstGeom>
          </p:spPr>
        </p:pic>
      </p:grpSp>
      <p:grpSp>
        <p:nvGrpSpPr>
          <p:cNvPr id="46" name="Group 45">
            <a:extLst>
              <a:ext uri="{FF2B5EF4-FFF2-40B4-BE49-F238E27FC236}">
                <a16:creationId xmlns:a16="http://schemas.microsoft.com/office/drawing/2014/main" id="{E8744A1C-921D-4F29-BB7C-1C1956F9EF59}"/>
              </a:ext>
            </a:extLst>
          </p:cNvPr>
          <p:cNvGrpSpPr/>
          <p:nvPr/>
        </p:nvGrpSpPr>
        <p:grpSpPr>
          <a:xfrm>
            <a:off x="409919" y="4521034"/>
            <a:ext cx="10099591" cy="1415104"/>
            <a:chOff x="409919" y="4860118"/>
            <a:chExt cx="10099591" cy="1415104"/>
          </a:xfrm>
        </p:grpSpPr>
        <p:sp>
          <p:nvSpPr>
            <p:cNvPr id="11" name="TextBox 10">
              <a:extLst>
                <a:ext uri="{FF2B5EF4-FFF2-40B4-BE49-F238E27FC236}">
                  <a16:creationId xmlns:a16="http://schemas.microsoft.com/office/drawing/2014/main" id="{651621A8-696B-46EA-94B7-90F01E27AD45}"/>
                </a:ext>
              </a:extLst>
            </p:cNvPr>
            <p:cNvSpPr txBox="1"/>
            <p:nvPr/>
          </p:nvSpPr>
          <p:spPr>
            <a:xfrm>
              <a:off x="409919" y="4860118"/>
              <a:ext cx="2446073" cy="338554"/>
            </a:xfrm>
            <a:prstGeom prst="rect">
              <a:avLst/>
            </a:prstGeom>
            <a:noFill/>
          </p:spPr>
          <p:txBody>
            <a:bodyPr wrap="square" rtlCol="0">
              <a:spAutoFit/>
            </a:bodyPr>
            <a:lstStyle/>
            <a:p>
              <a:r>
                <a:rPr lang="en-GB" sz="1600" b="1" dirty="0">
                  <a:solidFill>
                    <a:prstClr val="black"/>
                  </a:solidFill>
                  <a:latin typeface="Abadi" panose="020B0604020104020204" pitchFamily="34" charset="0"/>
                </a:rPr>
                <a:t>Brands</a:t>
              </a:r>
            </a:p>
          </p:txBody>
        </p:sp>
        <p:pic>
          <p:nvPicPr>
            <p:cNvPr id="27" name="Picture 26">
              <a:extLst>
                <a:ext uri="{FF2B5EF4-FFF2-40B4-BE49-F238E27FC236}">
                  <a16:creationId xmlns:a16="http://schemas.microsoft.com/office/drawing/2014/main" id="{4672A23B-EA25-4CD7-AB1B-333C638D782B}"/>
                </a:ext>
              </a:extLst>
            </p:cNvPr>
            <p:cNvPicPr>
              <a:picLocks noChangeAspect="1"/>
            </p:cNvPicPr>
            <p:nvPr/>
          </p:nvPicPr>
          <p:blipFill rotWithShape="1">
            <a:blip r:embed="rId18"/>
            <a:srcRect t="28129" b="23415"/>
            <a:stretch/>
          </p:blipFill>
          <p:spPr>
            <a:xfrm>
              <a:off x="1095416" y="5301655"/>
              <a:ext cx="1064673" cy="266922"/>
            </a:xfrm>
            <a:prstGeom prst="rect">
              <a:avLst/>
            </a:prstGeom>
          </p:spPr>
        </p:pic>
        <p:pic>
          <p:nvPicPr>
            <p:cNvPr id="28" name="Picture 27">
              <a:extLst>
                <a:ext uri="{FF2B5EF4-FFF2-40B4-BE49-F238E27FC236}">
                  <a16:creationId xmlns:a16="http://schemas.microsoft.com/office/drawing/2014/main" id="{11F2F09E-DF54-4857-A8A0-241030F9682F}"/>
                </a:ext>
              </a:extLst>
            </p:cNvPr>
            <p:cNvPicPr>
              <a:picLocks noChangeAspect="1"/>
            </p:cNvPicPr>
            <p:nvPr/>
          </p:nvPicPr>
          <p:blipFill>
            <a:blip r:embed="rId19"/>
            <a:stretch>
              <a:fillRect/>
            </a:stretch>
          </p:blipFill>
          <p:spPr>
            <a:xfrm>
              <a:off x="3534931" y="5198672"/>
              <a:ext cx="622932" cy="338959"/>
            </a:xfrm>
            <a:prstGeom prst="rect">
              <a:avLst/>
            </a:prstGeom>
          </p:spPr>
        </p:pic>
        <p:pic>
          <p:nvPicPr>
            <p:cNvPr id="29" name="Picture 28">
              <a:extLst>
                <a:ext uri="{FF2B5EF4-FFF2-40B4-BE49-F238E27FC236}">
                  <a16:creationId xmlns:a16="http://schemas.microsoft.com/office/drawing/2014/main" id="{8AC05F3C-E6A1-44E3-93A3-E177D2A06869}"/>
                </a:ext>
              </a:extLst>
            </p:cNvPr>
            <p:cNvPicPr>
              <a:picLocks noChangeAspect="1"/>
            </p:cNvPicPr>
            <p:nvPr/>
          </p:nvPicPr>
          <p:blipFill>
            <a:blip r:embed="rId20"/>
            <a:stretch>
              <a:fillRect/>
            </a:stretch>
          </p:blipFill>
          <p:spPr>
            <a:xfrm>
              <a:off x="7614020" y="5137494"/>
              <a:ext cx="622932" cy="449198"/>
            </a:xfrm>
            <a:prstGeom prst="rect">
              <a:avLst/>
            </a:prstGeom>
          </p:spPr>
        </p:pic>
        <p:pic>
          <p:nvPicPr>
            <p:cNvPr id="30" name="Picture 29">
              <a:extLst>
                <a:ext uri="{FF2B5EF4-FFF2-40B4-BE49-F238E27FC236}">
                  <a16:creationId xmlns:a16="http://schemas.microsoft.com/office/drawing/2014/main" id="{053E39F6-5014-4D5D-A434-277848132D4F}"/>
                </a:ext>
              </a:extLst>
            </p:cNvPr>
            <p:cNvPicPr>
              <a:picLocks noChangeAspect="1"/>
            </p:cNvPicPr>
            <p:nvPr/>
          </p:nvPicPr>
          <p:blipFill>
            <a:blip r:embed="rId21"/>
            <a:stretch>
              <a:fillRect/>
            </a:stretch>
          </p:blipFill>
          <p:spPr>
            <a:xfrm>
              <a:off x="9579614" y="5833731"/>
              <a:ext cx="827660" cy="298548"/>
            </a:xfrm>
            <a:prstGeom prst="rect">
              <a:avLst/>
            </a:prstGeom>
          </p:spPr>
        </p:pic>
        <p:pic>
          <p:nvPicPr>
            <p:cNvPr id="31" name="Picture 30">
              <a:extLst>
                <a:ext uri="{FF2B5EF4-FFF2-40B4-BE49-F238E27FC236}">
                  <a16:creationId xmlns:a16="http://schemas.microsoft.com/office/drawing/2014/main" id="{8514421F-0E78-41AC-A117-D372C26D762D}"/>
                </a:ext>
              </a:extLst>
            </p:cNvPr>
            <p:cNvPicPr>
              <a:picLocks noChangeAspect="1"/>
            </p:cNvPicPr>
            <p:nvPr/>
          </p:nvPicPr>
          <p:blipFill rotWithShape="1">
            <a:blip r:embed="rId22"/>
            <a:srcRect t="18349" b="20667"/>
            <a:stretch/>
          </p:blipFill>
          <p:spPr>
            <a:xfrm>
              <a:off x="1095416" y="5815489"/>
              <a:ext cx="1054844" cy="448079"/>
            </a:xfrm>
            <a:prstGeom prst="rect">
              <a:avLst/>
            </a:prstGeom>
          </p:spPr>
        </p:pic>
        <p:pic>
          <p:nvPicPr>
            <p:cNvPr id="32" name="Picture 31">
              <a:extLst>
                <a:ext uri="{FF2B5EF4-FFF2-40B4-BE49-F238E27FC236}">
                  <a16:creationId xmlns:a16="http://schemas.microsoft.com/office/drawing/2014/main" id="{388574B0-2B6F-4EB2-B0DA-2B0268FA5B61}"/>
                </a:ext>
              </a:extLst>
            </p:cNvPr>
            <p:cNvPicPr>
              <a:picLocks noChangeAspect="1"/>
            </p:cNvPicPr>
            <p:nvPr/>
          </p:nvPicPr>
          <p:blipFill rotWithShape="1">
            <a:blip r:embed="rId23"/>
            <a:srcRect t="26974" b="27323"/>
            <a:stretch/>
          </p:blipFill>
          <p:spPr>
            <a:xfrm>
              <a:off x="5228548" y="5916110"/>
              <a:ext cx="1197999" cy="280639"/>
            </a:xfrm>
            <a:prstGeom prst="rect">
              <a:avLst/>
            </a:prstGeom>
          </p:spPr>
        </p:pic>
        <p:pic>
          <p:nvPicPr>
            <p:cNvPr id="33" name="Picture 32">
              <a:extLst>
                <a:ext uri="{FF2B5EF4-FFF2-40B4-BE49-F238E27FC236}">
                  <a16:creationId xmlns:a16="http://schemas.microsoft.com/office/drawing/2014/main" id="{364B5C96-499D-4B67-9B9B-7F7557EF05A0}"/>
                </a:ext>
              </a:extLst>
            </p:cNvPr>
            <p:cNvPicPr>
              <a:picLocks noChangeAspect="1"/>
            </p:cNvPicPr>
            <p:nvPr/>
          </p:nvPicPr>
          <p:blipFill>
            <a:blip r:embed="rId24"/>
            <a:stretch>
              <a:fillRect/>
            </a:stretch>
          </p:blipFill>
          <p:spPr>
            <a:xfrm>
              <a:off x="7436386" y="5845107"/>
              <a:ext cx="978199" cy="331741"/>
            </a:xfrm>
            <a:prstGeom prst="rect">
              <a:avLst/>
            </a:prstGeom>
          </p:spPr>
        </p:pic>
        <p:pic>
          <p:nvPicPr>
            <p:cNvPr id="34" name="Picture 33">
              <a:extLst>
                <a:ext uri="{FF2B5EF4-FFF2-40B4-BE49-F238E27FC236}">
                  <a16:creationId xmlns:a16="http://schemas.microsoft.com/office/drawing/2014/main" id="{E3DCD5D9-164E-4001-862A-A5218D654425}"/>
                </a:ext>
              </a:extLst>
            </p:cNvPr>
            <p:cNvPicPr>
              <a:picLocks noChangeAspect="1"/>
            </p:cNvPicPr>
            <p:nvPr/>
          </p:nvPicPr>
          <p:blipFill>
            <a:blip r:embed="rId25"/>
            <a:stretch>
              <a:fillRect/>
            </a:stretch>
          </p:blipFill>
          <p:spPr>
            <a:xfrm>
              <a:off x="9496778" y="5198672"/>
              <a:ext cx="1012732" cy="403694"/>
            </a:xfrm>
            <a:prstGeom prst="rect">
              <a:avLst/>
            </a:prstGeom>
          </p:spPr>
        </p:pic>
        <p:pic>
          <p:nvPicPr>
            <p:cNvPr id="35" name="Picture 34">
              <a:extLst>
                <a:ext uri="{FF2B5EF4-FFF2-40B4-BE49-F238E27FC236}">
                  <a16:creationId xmlns:a16="http://schemas.microsoft.com/office/drawing/2014/main" id="{11E51ABA-B564-40CC-94CA-2238695DBE66}"/>
                </a:ext>
              </a:extLst>
            </p:cNvPr>
            <p:cNvPicPr>
              <a:picLocks noChangeAspect="1"/>
            </p:cNvPicPr>
            <p:nvPr/>
          </p:nvPicPr>
          <p:blipFill rotWithShape="1">
            <a:blip r:embed="rId26"/>
            <a:srcRect t="20018" r="5412" b="33279"/>
            <a:stretch/>
          </p:blipFill>
          <p:spPr>
            <a:xfrm>
              <a:off x="3266846" y="5877327"/>
              <a:ext cx="1250924" cy="397895"/>
            </a:xfrm>
            <a:prstGeom prst="rect">
              <a:avLst/>
            </a:prstGeom>
          </p:spPr>
        </p:pic>
        <p:pic>
          <p:nvPicPr>
            <p:cNvPr id="37" name="Picture 36">
              <a:extLst>
                <a:ext uri="{FF2B5EF4-FFF2-40B4-BE49-F238E27FC236}">
                  <a16:creationId xmlns:a16="http://schemas.microsoft.com/office/drawing/2014/main" id="{E8397BD8-6F33-4AB2-BF19-CA242E3C5D4E}"/>
                </a:ext>
              </a:extLst>
            </p:cNvPr>
            <p:cNvPicPr>
              <a:picLocks noChangeAspect="1"/>
            </p:cNvPicPr>
            <p:nvPr/>
          </p:nvPicPr>
          <p:blipFill>
            <a:blip r:embed="rId27"/>
            <a:stretch>
              <a:fillRect/>
            </a:stretch>
          </p:blipFill>
          <p:spPr>
            <a:xfrm>
              <a:off x="5532705" y="5082669"/>
              <a:ext cx="589687" cy="580254"/>
            </a:xfrm>
            <a:prstGeom prst="rect">
              <a:avLst/>
            </a:prstGeom>
          </p:spPr>
        </p:pic>
      </p:grpSp>
    </p:spTree>
    <p:extLst>
      <p:ext uri="{BB962C8B-B14F-4D97-AF65-F5344CB8AC3E}">
        <p14:creationId xmlns:p14="http://schemas.microsoft.com/office/powerpoint/2010/main" val="108788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40644B-4F93-42F6-B053-B4B3C25C1570}"/>
              </a:ext>
            </a:extLst>
          </p:cNvPr>
          <p:cNvSpPr txBox="1">
            <a:spLocks/>
          </p:cNvSpPr>
          <p:nvPr/>
        </p:nvSpPr>
        <p:spPr>
          <a:xfrm>
            <a:off x="929639" y="577022"/>
            <a:ext cx="7600211"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Four key themes in redefining Experience</a:t>
            </a:r>
          </a:p>
        </p:txBody>
      </p:sp>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004412" y="891538"/>
            <a:ext cx="4090893" cy="3781361"/>
          </a:xfrm>
          <a:prstGeom prst="bentConnector3">
            <a:avLst>
              <a:gd name="adj1" fmla="val 76522"/>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502FDE1-BEC9-43F0-B882-69F8BBE65B1E}"/>
              </a:ext>
            </a:extLst>
          </p:cNvPr>
          <p:cNvSpPr txBox="1"/>
          <p:nvPr/>
        </p:nvSpPr>
        <p:spPr>
          <a:xfrm>
            <a:off x="3645660" y="1914645"/>
            <a:ext cx="4469640" cy="648000"/>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Experience Segmentation</a:t>
            </a:r>
            <a:endParaRPr lang="en-GB" dirty="0">
              <a:solidFill>
                <a:schemeClr val="bg1"/>
              </a:solidFill>
            </a:endParaRPr>
          </a:p>
        </p:txBody>
      </p:sp>
      <p:sp>
        <p:nvSpPr>
          <p:cNvPr id="4" name="TextBox 3">
            <a:extLst>
              <a:ext uri="{FF2B5EF4-FFF2-40B4-BE49-F238E27FC236}">
                <a16:creationId xmlns:a16="http://schemas.microsoft.com/office/drawing/2014/main" id="{8545708A-9960-446F-83A0-C459FDC03839}"/>
              </a:ext>
            </a:extLst>
          </p:cNvPr>
          <p:cNvSpPr txBox="1"/>
          <p:nvPr/>
        </p:nvSpPr>
        <p:spPr>
          <a:xfrm>
            <a:off x="3645660" y="2732734"/>
            <a:ext cx="4469640" cy="648000"/>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Experience Ownership</a:t>
            </a:r>
            <a:endParaRPr lang="en-GB" dirty="0">
              <a:solidFill>
                <a:schemeClr val="bg1"/>
              </a:solidFill>
            </a:endParaRPr>
          </a:p>
        </p:txBody>
      </p:sp>
      <p:sp>
        <p:nvSpPr>
          <p:cNvPr id="10" name="TextBox 9">
            <a:extLst>
              <a:ext uri="{FF2B5EF4-FFF2-40B4-BE49-F238E27FC236}">
                <a16:creationId xmlns:a16="http://schemas.microsoft.com/office/drawing/2014/main" id="{9AD81DA1-851C-4CCC-8CEC-8A6889D61C54}"/>
              </a:ext>
            </a:extLst>
          </p:cNvPr>
          <p:cNvSpPr txBox="1"/>
          <p:nvPr/>
        </p:nvSpPr>
        <p:spPr>
          <a:xfrm>
            <a:off x="3645660" y="3570062"/>
            <a:ext cx="4469640" cy="648000"/>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Commercial Focus</a:t>
            </a:r>
            <a:endParaRPr lang="en-GB" dirty="0">
              <a:solidFill>
                <a:schemeClr val="bg1"/>
              </a:solidFill>
            </a:endParaRPr>
          </a:p>
        </p:txBody>
      </p:sp>
      <p:sp>
        <p:nvSpPr>
          <p:cNvPr id="12" name="TextBox 11">
            <a:extLst>
              <a:ext uri="{FF2B5EF4-FFF2-40B4-BE49-F238E27FC236}">
                <a16:creationId xmlns:a16="http://schemas.microsoft.com/office/drawing/2014/main" id="{40B39BC2-42BA-45C2-A328-A3E4B63C26D3}"/>
              </a:ext>
            </a:extLst>
          </p:cNvPr>
          <p:cNvSpPr txBox="1"/>
          <p:nvPr/>
        </p:nvSpPr>
        <p:spPr>
          <a:xfrm>
            <a:off x="3645660" y="4399132"/>
            <a:ext cx="4469640" cy="648000"/>
          </a:xfrm>
          <a:prstGeom prst="rect">
            <a:avLst/>
          </a:prstGeom>
          <a:solidFill>
            <a:schemeClr val="accent2"/>
          </a:solidFill>
          <a:ln>
            <a:solidFill>
              <a:schemeClr val="accent2"/>
            </a:solidFill>
          </a:ln>
        </p:spPr>
        <p:txBody>
          <a:bodyPr wrap="square" anchor="ctr">
            <a:spAutoFit/>
          </a:bodyPr>
          <a:lstStyle/>
          <a:p>
            <a:pPr algn="ctr"/>
            <a:r>
              <a:rPr lang="en-GB" dirty="0">
                <a:solidFill>
                  <a:schemeClr val="bg1"/>
                </a:solidFill>
                <a:latin typeface="Raleway-Light"/>
              </a:rPr>
              <a:t>Experience Investment</a:t>
            </a:r>
            <a:endParaRPr lang="en-GB" dirty="0">
              <a:solidFill>
                <a:schemeClr val="bg1"/>
              </a:solidFill>
            </a:endParaRPr>
          </a:p>
        </p:txBody>
      </p:sp>
      <p:sp>
        <p:nvSpPr>
          <p:cNvPr id="14" name="Oval 13">
            <a:extLst>
              <a:ext uri="{FF2B5EF4-FFF2-40B4-BE49-F238E27FC236}">
                <a16:creationId xmlns:a16="http://schemas.microsoft.com/office/drawing/2014/main" id="{39372C7A-3F85-4FC0-ADE6-B6FCD3C5A8F7}"/>
              </a:ext>
            </a:extLst>
          </p:cNvPr>
          <p:cNvSpPr/>
          <p:nvPr/>
        </p:nvSpPr>
        <p:spPr>
          <a:xfrm>
            <a:off x="3124769" y="1887208"/>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1</a:t>
            </a:r>
          </a:p>
        </p:txBody>
      </p:sp>
      <p:sp>
        <p:nvSpPr>
          <p:cNvPr id="16" name="Oval 15">
            <a:extLst>
              <a:ext uri="{FF2B5EF4-FFF2-40B4-BE49-F238E27FC236}">
                <a16:creationId xmlns:a16="http://schemas.microsoft.com/office/drawing/2014/main" id="{737EF94F-19CD-4FC0-ACC1-9889D621EC77}"/>
              </a:ext>
            </a:extLst>
          </p:cNvPr>
          <p:cNvSpPr/>
          <p:nvPr/>
        </p:nvSpPr>
        <p:spPr>
          <a:xfrm>
            <a:off x="3124766" y="2713048"/>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2</a:t>
            </a:r>
          </a:p>
        </p:txBody>
      </p:sp>
      <p:sp>
        <p:nvSpPr>
          <p:cNvPr id="18" name="Oval 17">
            <a:extLst>
              <a:ext uri="{FF2B5EF4-FFF2-40B4-BE49-F238E27FC236}">
                <a16:creationId xmlns:a16="http://schemas.microsoft.com/office/drawing/2014/main" id="{E98C91CB-5149-4ED9-B646-FC4F4089190C}"/>
              </a:ext>
            </a:extLst>
          </p:cNvPr>
          <p:cNvSpPr/>
          <p:nvPr/>
        </p:nvSpPr>
        <p:spPr>
          <a:xfrm>
            <a:off x="3124767" y="3541214"/>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3</a:t>
            </a:r>
          </a:p>
        </p:txBody>
      </p:sp>
      <p:sp>
        <p:nvSpPr>
          <p:cNvPr id="20" name="Oval 19">
            <a:extLst>
              <a:ext uri="{FF2B5EF4-FFF2-40B4-BE49-F238E27FC236}">
                <a16:creationId xmlns:a16="http://schemas.microsoft.com/office/drawing/2014/main" id="{06AB6589-D5B6-496B-A87D-C1A6B2725FB1}"/>
              </a:ext>
            </a:extLst>
          </p:cNvPr>
          <p:cNvSpPr/>
          <p:nvPr/>
        </p:nvSpPr>
        <p:spPr>
          <a:xfrm>
            <a:off x="3124768" y="4368663"/>
            <a:ext cx="743803" cy="7028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4</a:t>
            </a:r>
          </a:p>
        </p:txBody>
      </p:sp>
    </p:spTree>
    <p:extLst>
      <p:ext uri="{BB962C8B-B14F-4D97-AF65-F5344CB8AC3E}">
        <p14:creationId xmlns:p14="http://schemas.microsoft.com/office/powerpoint/2010/main" val="279070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40644B-4F93-42F6-B053-B4B3C25C1570}"/>
              </a:ext>
            </a:extLst>
          </p:cNvPr>
          <p:cNvSpPr txBox="1">
            <a:spLocks/>
          </p:cNvSpPr>
          <p:nvPr/>
        </p:nvSpPr>
        <p:spPr>
          <a:xfrm>
            <a:off x="929639" y="577022"/>
            <a:ext cx="7600211"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Experience segments into fours key areas</a:t>
            </a:r>
          </a:p>
        </p:txBody>
      </p:sp>
      <p:cxnSp>
        <p:nvCxnSpPr>
          <p:cNvPr id="5" name="Elbow Connector 6">
            <a:extLst>
              <a:ext uri="{FF2B5EF4-FFF2-40B4-BE49-F238E27FC236}">
                <a16:creationId xmlns:a16="http://schemas.microsoft.com/office/drawing/2014/main" id="{62F73AC7-BEC3-4C9C-91F2-AC0ABD64272C}"/>
              </a:ext>
            </a:extLst>
          </p:cNvPr>
          <p:cNvCxnSpPr>
            <a:cxnSpLocks/>
          </p:cNvCxnSpPr>
          <p:nvPr/>
        </p:nvCxnSpPr>
        <p:spPr>
          <a:xfrm>
            <a:off x="8004412" y="891538"/>
            <a:ext cx="4090893" cy="3781361"/>
          </a:xfrm>
          <a:prstGeom prst="bentConnector3">
            <a:avLst>
              <a:gd name="adj1" fmla="val 76522"/>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871145B-A79E-4B96-AED7-9C7D8E41FA07}"/>
              </a:ext>
            </a:extLst>
          </p:cNvPr>
          <p:cNvSpPr/>
          <p:nvPr/>
        </p:nvSpPr>
        <p:spPr>
          <a:xfrm>
            <a:off x="7906763" y="2279651"/>
            <a:ext cx="1873250" cy="7112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Employee Experience</a:t>
            </a:r>
          </a:p>
        </p:txBody>
      </p:sp>
      <p:sp>
        <p:nvSpPr>
          <p:cNvPr id="26" name="Rectangle 25">
            <a:extLst>
              <a:ext uri="{FF2B5EF4-FFF2-40B4-BE49-F238E27FC236}">
                <a16:creationId xmlns:a16="http://schemas.microsoft.com/office/drawing/2014/main" id="{3EABBBAB-99CE-4B70-93C5-98484EB09FC8}"/>
              </a:ext>
            </a:extLst>
          </p:cNvPr>
          <p:cNvSpPr/>
          <p:nvPr/>
        </p:nvSpPr>
        <p:spPr>
          <a:xfrm>
            <a:off x="6033513" y="2279651"/>
            <a:ext cx="1873250" cy="7112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Product / Service Experience</a:t>
            </a:r>
          </a:p>
        </p:txBody>
      </p:sp>
      <p:sp>
        <p:nvSpPr>
          <p:cNvPr id="28" name="Rectangle 27">
            <a:extLst>
              <a:ext uri="{FF2B5EF4-FFF2-40B4-BE49-F238E27FC236}">
                <a16:creationId xmlns:a16="http://schemas.microsoft.com/office/drawing/2014/main" id="{E8CC17B6-D7FB-4D44-B32D-05E59A5AF180}"/>
              </a:ext>
            </a:extLst>
          </p:cNvPr>
          <p:cNvSpPr/>
          <p:nvPr/>
        </p:nvSpPr>
        <p:spPr>
          <a:xfrm>
            <a:off x="4147562" y="2270126"/>
            <a:ext cx="1873250" cy="7112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Customer Experience</a:t>
            </a:r>
          </a:p>
        </p:txBody>
      </p:sp>
      <p:sp>
        <p:nvSpPr>
          <p:cNvPr id="30" name="Rectangle 29">
            <a:extLst>
              <a:ext uri="{FF2B5EF4-FFF2-40B4-BE49-F238E27FC236}">
                <a16:creationId xmlns:a16="http://schemas.microsoft.com/office/drawing/2014/main" id="{56B1B994-951C-4599-B333-76AA2EA6996F}"/>
              </a:ext>
            </a:extLst>
          </p:cNvPr>
          <p:cNvSpPr/>
          <p:nvPr/>
        </p:nvSpPr>
        <p:spPr>
          <a:xfrm>
            <a:off x="2274312" y="2279651"/>
            <a:ext cx="1873250" cy="711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Brand Experience</a:t>
            </a:r>
          </a:p>
        </p:txBody>
      </p:sp>
      <p:sp>
        <p:nvSpPr>
          <p:cNvPr id="32" name="Rectangle 31">
            <a:extLst>
              <a:ext uri="{FF2B5EF4-FFF2-40B4-BE49-F238E27FC236}">
                <a16:creationId xmlns:a16="http://schemas.microsoft.com/office/drawing/2014/main" id="{D0D0452E-E504-4C7B-94B9-733C9A5F4D60}"/>
              </a:ext>
            </a:extLst>
          </p:cNvPr>
          <p:cNvSpPr/>
          <p:nvPr/>
        </p:nvSpPr>
        <p:spPr>
          <a:xfrm>
            <a:off x="7906763" y="3032125"/>
            <a:ext cx="1873250" cy="155892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designed and often delivered by the brand’s amazing employees (HQ, office and front-line)</a:t>
            </a:r>
          </a:p>
        </p:txBody>
      </p:sp>
      <p:sp>
        <p:nvSpPr>
          <p:cNvPr id="34" name="Rectangle 33">
            <a:extLst>
              <a:ext uri="{FF2B5EF4-FFF2-40B4-BE49-F238E27FC236}">
                <a16:creationId xmlns:a16="http://schemas.microsoft.com/office/drawing/2014/main" id="{FC1E8B44-407E-44C1-B50B-21847879A715}"/>
              </a:ext>
            </a:extLst>
          </p:cNvPr>
          <p:cNvSpPr/>
          <p:nvPr/>
        </p:nvSpPr>
        <p:spPr>
          <a:xfrm>
            <a:off x="6033513" y="3032125"/>
            <a:ext cx="1873250" cy="155892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they purchase or use what the brand offers, which is…</a:t>
            </a:r>
          </a:p>
        </p:txBody>
      </p:sp>
      <p:sp>
        <p:nvSpPr>
          <p:cNvPr id="36" name="Rectangle 35">
            <a:extLst>
              <a:ext uri="{FF2B5EF4-FFF2-40B4-BE49-F238E27FC236}">
                <a16:creationId xmlns:a16="http://schemas.microsoft.com/office/drawing/2014/main" id="{D71C569D-EAAB-4DAB-AFCE-21DE90EF9220}"/>
              </a:ext>
            </a:extLst>
          </p:cNvPr>
          <p:cNvSpPr/>
          <p:nvPr/>
        </p:nvSpPr>
        <p:spPr>
          <a:xfrm>
            <a:off x="4147562" y="3022600"/>
            <a:ext cx="1873250" cy="15589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 allowing customers to functionally / effortlessly interact across all touchpoints during the process by which…</a:t>
            </a:r>
          </a:p>
        </p:txBody>
      </p:sp>
      <p:sp>
        <p:nvSpPr>
          <p:cNvPr id="38" name="Rectangle 37">
            <a:extLst>
              <a:ext uri="{FF2B5EF4-FFF2-40B4-BE49-F238E27FC236}">
                <a16:creationId xmlns:a16="http://schemas.microsoft.com/office/drawing/2014/main" id="{C92F6C35-726F-4E62-8D37-86984869C4F6}"/>
              </a:ext>
            </a:extLst>
          </p:cNvPr>
          <p:cNvSpPr/>
          <p:nvPr/>
        </p:nvSpPr>
        <p:spPr>
          <a:xfrm>
            <a:off x="2274312" y="3032125"/>
            <a:ext cx="1873250" cy="155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Uniquely recognisable moments of positive brand friction across paid and owned touchpoints…</a:t>
            </a:r>
          </a:p>
        </p:txBody>
      </p:sp>
      <p:sp>
        <p:nvSpPr>
          <p:cNvPr id="39" name="TextBox 38">
            <a:extLst>
              <a:ext uri="{FF2B5EF4-FFF2-40B4-BE49-F238E27FC236}">
                <a16:creationId xmlns:a16="http://schemas.microsoft.com/office/drawing/2014/main" id="{3D36D9EE-A343-4465-958D-A87ABCDB071B}"/>
              </a:ext>
            </a:extLst>
          </p:cNvPr>
          <p:cNvSpPr txBox="1"/>
          <p:nvPr/>
        </p:nvSpPr>
        <p:spPr>
          <a:xfrm>
            <a:off x="1479550" y="3562867"/>
            <a:ext cx="694101" cy="338554"/>
          </a:xfrm>
          <a:prstGeom prst="rect">
            <a:avLst/>
          </a:prstGeom>
          <a:noFill/>
        </p:spPr>
        <p:txBody>
          <a:bodyPr wrap="none" rtlCol="0">
            <a:spAutoFit/>
          </a:bodyPr>
          <a:lstStyle/>
          <a:p>
            <a:r>
              <a:rPr lang="en-GB" sz="1600" dirty="0"/>
              <a:t>What:</a:t>
            </a:r>
          </a:p>
        </p:txBody>
      </p:sp>
    </p:spTree>
    <p:extLst>
      <p:ext uri="{BB962C8B-B14F-4D97-AF65-F5344CB8AC3E}">
        <p14:creationId xmlns:p14="http://schemas.microsoft.com/office/powerpoint/2010/main" val="355910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529392-EA6C-4412-9796-A4C0C7ED0517}"/>
              </a:ext>
            </a:extLst>
          </p:cNvPr>
          <p:cNvSpPr txBox="1">
            <a:spLocks/>
          </p:cNvSpPr>
          <p:nvPr/>
        </p:nvSpPr>
        <p:spPr>
          <a:xfrm>
            <a:off x="929639" y="577022"/>
            <a:ext cx="7600211" cy="4918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Raleway" panose="020B0503030101060003" pitchFamily="34" charset="0"/>
                <a:ea typeface="Helvetica" charset="-18"/>
                <a:cs typeface="Helvetica" charset="-18"/>
              </a:rPr>
              <a:t>The key Experience tension</a:t>
            </a:r>
          </a:p>
        </p:txBody>
      </p:sp>
      <p:cxnSp>
        <p:nvCxnSpPr>
          <p:cNvPr id="6" name="Elbow Connector 6">
            <a:extLst>
              <a:ext uri="{FF2B5EF4-FFF2-40B4-BE49-F238E27FC236}">
                <a16:creationId xmlns:a16="http://schemas.microsoft.com/office/drawing/2014/main" id="{4FBFE032-A46D-429E-A66F-594FD485357D}"/>
              </a:ext>
            </a:extLst>
          </p:cNvPr>
          <p:cNvCxnSpPr>
            <a:cxnSpLocks/>
          </p:cNvCxnSpPr>
          <p:nvPr/>
        </p:nvCxnSpPr>
        <p:spPr>
          <a:xfrm>
            <a:off x="5656333" y="891538"/>
            <a:ext cx="6438972" cy="3781361"/>
          </a:xfrm>
          <a:prstGeom prst="bentConnector3">
            <a:avLst>
              <a:gd name="adj1" fmla="val 84811"/>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3ED822-7EA4-40E4-8466-B7B986273474}"/>
              </a:ext>
            </a:extLst>
          </p:cNvPr>
          <p:cNvGrpSpPr/>
          <p:nvPr/>
        </p:nvGrpSpPr>
        <p:grpSpPr>
          <a:xfrm>
            <a:off x="2896458" y="1472751"/>
            <a:ext cx="6097457" cy="3689968"/>
            <a:chOff x="2896458" y="1472751"/>
            <a:chExt cx="6097457" cy="3689968"/>
          </a:xfrm>
        </p:grpSpPr>
        <p:sp>
          <p:nvSpPr>
            <p:cNvPr id="10" name="TextBox 9">
              <a:extLst>
                <a:ext uri="{FF2B5EF4-FFF2-40B4-BE49-F238E27FC236}">
                  <a16:creationId xmlns:a16="http://schemas.microsoft.com/office/drawing/2014/main" id="{41C3E83D-E333-4AEB-8062-F48C2B44445F}"/>
                </a:ext>
              </a:extLst>
            </p:cNvPr>
            <p:cNvSpPr txBox="1"/>
            <p:nvPr/>
          </p:nvSpPr>
          <p:spPr>
            <a:xfrm>
              <a:off x="3278821" y="3034846"/>
              <a:ext cx="5363750" cy="1200329"/>
            </a:xfrm>
            <a:prstGeom prst="rect">
              <a:avLst/>
            </a:prstGeom>
            <a:noFill/>
          </p:spPr>
          <p:txBody>
            <a:bodyPr wrap="square" rtlCol="0">
              <a:spAutoFit/>
            </a:bodyPr>
            <a:lstStyle/>
            <a:p>
              <a:r>
                <a:rPr lang="en-GB" sz="2400" dirty="0"/>
                <a:t>“People talk about frictionless and efficiency, but friction can be good as it is needed for the experience to be noticed.”</a:t>
              </a:r>
            </a:p>
          </p:txBody>
        </p:sp>
        <p:cxnSp>
          <p:nvCxnSpPr>
            <p:cNvPr id="12" name="Straight Connector 11">
              <a:extLst>
                <a:ext uri="{FF2B5EF4-FFF2-40B4-BE49-F238E27FC236}">
                  <a16:creationId xmlns:a16="http://schemas.microsoft.com/office/drawing/2014/main" id="{F850D427-59BF-40E3-89B7-C36E5BB2D8AE}"/>
                </a:ext>
              </a:extLst>
            </p:cNvPr>
            <p:cNvCxnSpPr>
              <a:cxnSpLocks/>
            </p:cNvCxnSpPr>
            <p:nvPr/>
          </p:nvCxnSpPr>
          <p:spPr>
            <a:xfrm flipH="1">
              <a:off x="2896458" y="2476382"/>
              <a:ext cx="5564228" cy="0"/>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F2977AE4-433B-4604-954F-860C5DCD9A64}"/>
                </a:ext>
              </a:extLst>
            </p:cNvPr>
            <p:cNvCxnSpPr>
              <a:cxnSpLocks/>
            </p:cNvCxnSpPr>
            <p:nvPr/>
          </p:nvCxnSpPr>
          <p:spPr>
            <a:xfrm flipV="1">
              <a:off x="2927476" y="2442665"/>
              <a:ext cx="1" cy="2720054"/>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3C010E10-C4F7-40C7-B0E8-0C175AF626C8}"/>
                </a:ext>
              </a:extLst>
            </p:cNvPr>
            <p:cNvCxnSpPr>
              <a:cxnSpLocks/>
            </p:cNvCxnSpPr>
            <p:nvPr/>
          </p:nvCxnSpPr>
          <p:spPr>
            <a:xfrm flipH="1">
              <a:off x="2903202" y="5129221"/>
              <a:ext cx="6090713" cy="0"/>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695275B4-1436-46F1-B8EB-0A06DDA71D06}"/>
                </a:ext>
              </a:extLst>
            </p:cNvPr>
            <p:cNvCxnSpPr>
              <a:cxnSpLocks/>
            </p:cNvCxnSpPr>
            <p:nvPr/>
          </p:nvCxnSpPr>
          <p:spPr>
            <a:xfrm flipV="1">
              <a:off x="8962786" y="1472751"/>
              <a:ext cx="0" cy="3631975"/>
            </a:xfrm>
            <a:prstGeom prst="line">
              <a:avLst/>
            </a:prstGeom>
            <a:ln w="69850">
              <a:prstDash val="dash"/>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BFA8106C-4D60-48D1-8DB9-8AC5FD2CBEB3}"/>
                </a:ext>
              </a:extLst>
            </p:cNvPr>
            <p:cNvSpPr txBox="1"/>
            <p:nvPr/>
          </p:nvSpPr>
          <p:spPr>
            <a:xfrm>
              <a:off x="6450155" y="4553002"/>
              <a:ext cx="2261581" cy="369332"/>
            </a:xfrm>
            <a:prstGeom prst="rect">
              <a:avLst/>
            </a:prstGeom>
            <a:noFill/>
          </p:spPr>
          <p:txBody>
            <a:bodyPr wrap="none" rtlCol="0">
              <a:spAutoFit/>
            </a:bodyPr>
            <a:lstStyle/>
            <a:p>
              <a:r>
                <a:rPr lang="en-GB" i="1" dirty="0"/>
                <a:t>CXO, Tribal Worldwide</a:t>
              </a:r>
            </a:p>
          </p:txBody>
        </p:sp>
      </p:grpSp>
    </p:spTree>
    <p:extLst>
      <p:ext uri="{BB962C8B-B14F-4D97-AF65-F5344CB8AC3E}">
        <p14:creationId xmlns:p14="http://schemas.microsoft.com/office/powerpoint/2010/main" val="3245153204"/>
      </p:ext>
    </p:extLst>
  </p:cSld>
  <p:clrMapOvr>
    <a:masterClrMapping/>
  </p:clrMapOvr>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2526</Words>
  <Application>Microsoft Office PowerPoint</Application>
  <PresentationFormat>Widescreen</PresentationFormat>
  <Paragraphs>336</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Abadi</vt:lpstr>
      <vt:lpstr>Arial</vt:lpstr>
      <vt:lpstr>Calibri</vt:lpstr>
      <vt:lpstr>Raleway</vt:lpstr>
      <vt:lpstr>Raleway-Bold</vt:lpstr>
      <vt:lpstr>Raleway-Light</vt:lpstr>
      <vt:lpstr>Raleway-LightItalic</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Ramandeep Sandhu</dc:creator>
  <cp:lastModifiedBy>Nick Milne</cp:lastModifiedBy>
  <cp:revision>46</cp:revision>
  <cp:lastPrinted>2020-09-20T15:19:08Z</cp:lastPrinted>
  <dcterms:created xsi:type="dcterms:W3CDTF">2019-08-02T09:13:11Z</dcterms:created>
  <dcterms:modified xsi:type="dcterms:W3CDTF">2020-09-23T07:28:42Z</dcterms:modified>
</cp:coreProperties>
</file>