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37"/>
  </p:notesMasterIdLst>
  <p:handoutMasterIdLst>
    <p:handoutMasterId r:id="rId38"/>
  </p:handoutMasterIdLst>
  <p:sldIdLst>
    <p:sldId id="7694" r:id="rId5"/>
    <p:sldId id="7695" r:id="rId6"/>
    <p:sldId id="7696" r:id="rId7"/>
    <p:sldId id="7697" r:id="rId8"/>
    <p:sldId id="7698" r:id="rId9"/>
    <p:sldId id="7699" r:id="rId10"/>
    <p:sldId id="7674" r:id="rId11"/>
    <p:sldId id="7670" r:id="rId12"/>
    <p:sldId id="7693" r:id="rId13"/>
    <p:sldId id="7671" r:id="rId14"/>
    <p:sldId id="7672" r:id="rId15"/>
    <p:sldId id="7683" r:id="rId16"/>
    <p:sldId id="7689" r:id="rId17"/>
    <p:sldId id="7673" r:id="rId18"/>
    <p:sldId id="7685" r:id="rId19"/>
    <p:sldId id="7686" r:id="rId20"/>
    <p:sldId id="7676" r:id="rId21"/>
    <p:sldId id="7687" r:id="rId22"/>
    <p:sldId id="7688" r:id="rId23"/>
    <p:sldId id="7680" r:id="rId24"/>
    <p:sldId id="7659" r:id="rId25"/>
    <p:sldId id="7575" r:id="rId26"/>
    <p:sldId id="7647" r:id="rId27"/>
    <p:sldId id="7679" r:id="rId28"/>
    <p:sldId id="7681" r:id="rId29"/>
    <p:sldId id="7690" r:id="rId30"/>
    <p:sldId id="7691" r:id="rId31"/>
    <p:sldId id="7662" r:id="rId32"/>
    <p:sldId id="7609" r:id="rId33"/>
    <p:sldId id="7692" r:id="rId34"/>
    <p:sldId id="7505" r:id="rId35"/>
    <p:sldId id="7684" r:id="rId36"/>
  </p:sldIdLst>
  <p:sldSz cx="9144000" cy="5143500" type="screen16x9"/>
  <p:notesSz cx="6888163" cy="10020300"/>
  <p:embeddedFontLst>
    <p:embeddedFont>
      <p:font typeface="Raleway ExtraBold" panose="020B0903030101060003" pitchFamily="34" charset="0"/>
      <p:bold r:id="rId39"/>
      <p:boldItalic r:id="rId40"/>
    </p:embeddedFont>
    <p:embeddedFont>
      <p:font typeface="Raleway Thin" panose="020B0203030101060003" pitchFamily="34" charset="0"/>
      <p:regular r:id="rId41"/>
      <p:italic r:id="rId42"/>
    </p:embeddedFont>
    <p:embeddedFont>
      <p:font typeface="Playfair Display" panose="020B0604020202020204" charset="0"/>
      <p:regular r:id="rId43"/>
      <p:bold r:id="rId44"/>
      <p:italic r:id="rId45"/>
      <p:boldItalic r:id="rId46"/>
    </p:embeddedFont>
    <p:embeddedFont>
      <p:font typeface="Raleway Light" panose="020B0403030101060003" pitchFamily="34" charset="0"/>
      <p:regular r:id="rId47"/>
      <p:italic r:id="rId48"/>
    </p:embeddedFont>
    <p:embeddedFont>
      <p:font typeface="Raleway" panose="020B0503030101060003" pitchFamily="34" charset="0"/>
      <p:regular r:id="rId49"/>
      <p:bold r:id="rId50"/>
      <p:italic r:id="rId51"/>
      <p:boldItalic r:id="rId52"/>
    </p:embeddedFont>
    <p:embeddedFont>
      <p:font typeface="Raleway SemiBold" panose="020B0703030101060003" pitchFamily="34" charset="0"/>
      <p:bold r:id="rId53"/>
      <p:boldItalic r:id="rId54"/>
    </p:embeddedFont>
    <p:embeddedFont>
      <p:font typeface="Acumin Pro" panose="020B0604020202020204" charset="0"/>
      <p:regular r:id="rId55"/>
      <p:bold r:id="rId56"/>
    </p:embeddedFont>
    <p:embeddedFont>
      <p:font typeface="Calibri" panose="020F0502020204030204" pitchFamily="34" charset="0"/>
      <p:regular r:id="rId57"/>
      <p:bold r:id="rId58"/>
      <p:italic r:id="rId59"/>
      <p:boldItalic r:id="rId60"/>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o Mackie" initials="RM" lastIdx="21" clrIdx="0">
    <p:extLst>
      <p:ext uri="{19B8F6BF-5375-455C-9EA6-DF929625EA0E}">
        <p15:presenceInfo xmlns:p15="http://schemas.microsoft.com/office/powerpoint/2012/main" userId="S::roo@alchemists.co.uk::f1880a3b-e2e5-4586-b1e3-3cf4af353679" providerId="AD"/>
      </p:ext>
    </p:extLst>
  </p:cmAuthor>
  <p:cmAuthor id="2" name="Angus Crowther" initials="AC" lastIdx="1" clrIdx="1">
    <p:extLst>
      <p:ext uri="{19B8F6BF-5375-455C-9EA6-DF929625EA0E}">
        <p15:presenceInfo xmlns:p15="http://schemas.microsoft.com/office/powerpoint/2012/main" userId="S::angus@alchemists.co.uk::804f8ff6-cbc0-4a2c-8883-5a6a1a7f2f27" providerId="AD"/>
      </p:ext>
    </p:extLst>
  </p:cmAuthor>
  <p:cmAuthor id="3" name="Maria Kiuber" initials="MK" lastIdx="1" clrIdx="2">
    <p:extLst>
      <p:ext uri="{19B8F6BF-5375-455C-9EA6-DF929625EA0E}">
        <p15:presenceInfo xmlns:p15="http://schemas.microsoft.com/office/powerpoint/2012/main" userId="Maria Kiuber" providerId="None"/>
      </p:ext>
    </p:extLst>
  </p:cmAuthor>
  <p:cmAuthor id="4" name="Russel Wohlwerth" initials="RW" lastIdx="3" clrIdx="3">
    <p:extLst>
      <p:ext uri="{19B8F6BF-5375-455C-9EA6-DF929625EA0E}">
        <p15:presenceInfo xmlns:p15="http://schemas.microsoft.com/office/powerpoint/2012/main" userId="S::russel@alchemists.co.uk::70d6ed61-5898-4c9f-b3e2-d7419530635a" providerId="AD"/>
      </p:ext>
    </p:extLst>
  </p:cmAuthor>
  <p:cmAuthor id="5" name="Emma Harrison" initials="EH" lastIdx="6" clrIdx="4">
    <p:extLst>
      <p:ext uri="{19B8F6BF-5375-455C-9EA6-DF929625EA0E}">
        <p15:presenceInfo xmlns:p15="http://schemas.microsoft.com/office/powerpoint/2012/main" userId="Emma Harrison" providerId="None"/>
      </p:ext>
    </p:extLst>
  </p:cmAuthor>
  <p:cmAuthor id="6" name="Henry Wisdom" initials="HW" lastIdx="2" clrIdx="5">
    <p:extLst>
      <p:ext uri="{19B8F6BF-5375-455C-9EA6-DF929625EA0E}">
        <p15:presenceInfo xmlns:p15="http://schemas.microsoft.com/office/powerpoint/2012/main" userId="S::henry@alchemists.co.uk::383192c4-363d-4109-8262-2b8fd98f07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F7F5"/>
    <a:srgbClr val="B7DDD2"/>
    <a:srgbClr val="00A68B"/>
    <a:srgbClr val="6BB346"/>
    <a:srgbClr val="5EBCA8"/>
    <a:srgbClr val="7EF5D4"/>
    <a:srgbClr val="00C0A0"/>
    <a:srgbClr val="A08FDD"/>
    <a:srgbClr val="E6E6E6"/>
    <a:srgbClr val="8C7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9B8B7-11A1-49F2-8F87-6C183362B694}" v="136" dt="2020-11-19T10:58:27.689"/>
    <p1510:client id="{1963D970-E765-4D19-A0B5-C465D43E1EB9}" v="9637" dt="2020-11-19T14:51:03.210"/>
    <p1510:client id="{CFF2C067-3DFE-4193-9B55-C13A4D8E55B6}" v="820" dt="2020-11-18T17:44:22.801"/>
  </p1510:revLst>
</p1510:revInfo>
</file>

<file path=ppt/tableStyles.xml><?xml version="1.0" encoding="utf-8"?>
<a:tblStyleLst xmlns:a="http://schemas.openxmlformats.org/drawingml/2006/main" def="{5C22544A-7EE6-4342-B048-85BDC9FD1C3A}">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25" autoAdjust="0"/>
  </p:normalViewPr>
  <p:slideViewPr>
    <p:cSldViewPr snapToGrid="0">
      <p:cViewPr varScale="1">
        <p:scale>
          <a:sx n="73" d="100"/>
          <a:sy n="73" d="100"/>
        </p:scale>
        <p:origin x="360" y="36"/>
      </p:cViewPr>
      <p:guideLst>
        <p:guide orient="horz" pos="948"/>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font" Target="fonts/font21.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presProps" Target="presProps.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Wisdom" userId="383192c4-363d-4109-8262-2b8fd98f075a" providerId="ADAL" clId="{1963D970-E765-4D19-A0B5-C465D43E1EB9}"/>
    <pc:docChg chg="undo custSel modSld">
      <pc:chgData name="Henry Wisdom" userId="383192c4-363d-4109-8262-2b8fd98f075a" providerId="ADAL" clId="{1963D970-E765-4D19-A0B5-C465D43E1EB9}" dt="2020-11-19T14:51:03.210" v="9618" actId="20577"/>
      <pc:docMkLst>
        <pc:docMk/>
      </pc:docMkLst>
      <pc:sldChg chg="modAnim modNotes modNotesTx">
        <pc:chgData name="Henry Wisdom" userId="383192c4-363d-4109-8262-2b8fd98f075a" providerId="ADAL" clId="{1963D970-E765-4D19-A0B5-C465D43E1EB9}" dt="2020-11-19T14:25:44.556" v="7723" actId="6549"/>
        <pc:sldMkLst>
          <pc:docMk/>
          <pc:sldMk cId="2530568907" sldId="7575"/>
        </pc:sldMkLst>
      </pc:sldChg>
      <pc:sldChg chg="modSp mod modAnim modNotes modNotesTx">
        <pc:chgData name="Henry Wisdom" userId="383192c4-363d-4109-8262-2b8fd98f075a" providerId="ADAL" clId="{1963D970-E765-4D19-A0B5-C465D43E1EB9}" dt="2020-11-19T14:33:59.604" v="7794" actId="20577"/>
        <pc:sldMkLst>
          <pc:docMk/>
          <pc:sldMk cId="2599281745" sldId="7647"/>
        </pc:sldMkLst>
        <pc:spChg chg="mod">
          <ac:chgData name="Henry Wisdom" userId="383192c4-363d-4109-8262-2b8fd98f075a" providerId="ADAL" clId="{1963D970-E765-4D19-A0B5-C465D43E1EB9}" dt="2020-11-18T16:28:35.677" v="560" actId="1076"/>
          <ac:spMkLst>
            <pc:docMk/>
            <pc:sldMk cId="2599281745" sldId="7647"/>
            <ac:spMk id="2" creationId="{561546B5-6D01-47A4-B086-F4EC72BF01AB}"/>
          </ac:spMkLst>
        </pc:spChg>
      </pc:sldChg>
      <pc:sldChg chg="modNotesTx">
        <pc:chgData name="Henry Wisdom" userId="383192c4-363d-4109-8262-2b8fd98f075a" providerId="ADAL" clId="{1963D970-E765-4D19-A0B5-C465D43E1EB9}" dt="2020-11-19T10:45:33.780" v="5526" actId="6549"/>
        <pc:sldMkLst>
          <pc:docMk/>
          <pc:sldMk cId="2712257529" sldId="7659"/>
        </pc:sldMkLst>
      </pc:sldChg>
      <pc:sldChg chg="modNotesTx">
        <pc:chgData name="Henry Wisdom" userId="383192c4-363d-4109-8262-2b8fd98f075a" providerId="ADAL" clId="{1963D970-E765-4D19-A0B5-C465D43E1EB9}" dt="2020-11-18T16:23:11.850" v="283" actId="20577"/>
        <pc:sldMkLst>
          <pc:docMk/>
          <pc:sldMk cId="805958938" sldId="7662"/>
        </pc:sldMkLst>
      </pc:sldChg>
      <pc:sldChg chg="modNotes modNotesTx">
        <pc:chgData name="Henry Wisdom" userId="383192c4-363d-4109-8262-2b8fd98f075a" providerId="ADAL" clId="{1963D970-E765-4D19-A0B5-C465D43E1EB9}" dt="2020-11-19T14:26:00.553" v="7728" actId="27636"/>
        <pc:sldMkLst>
          <pc:docMk/>
          <pc:sldMk cId="3135105410" sldId="7670"/>
        </pc:sldMkLst>
      </pc:sldChg>
      <pc:sldChg chg="modNotes">
        <pc:chgData name="Henry Wisdom" userId="383192c4-363d-4109-8262-2b8fd98f075a" providerId="ADAL" clId="{1963D970-E765-4D19-A0B5-C465D43E1EB9}" dt="2020-11-19T10:23:13.711" v="5465" actId="27636"/>
        <pc:sldMkLst>
          <pc:docMk/>
          <pc:sldMk cId="623928294" sldId="7671"/>
        </pc:sldMkLst>
      </pc:sldChg>
      <pc:sldChg chg="modAnim modNotes modNotesTx">
        <pc:chgData name="Henry Wisdom" userId="383192c4-363d-4109-8262-2b8fd98f075a" providerId="ADAL" clId="{1963D970-E765-4D19-A0B5-C465D43E1EB9}" dt="2020-11-19T14:40:10.700" v="8218" actId="20577"/>
        <pc:sldMkLst>
          <pc:docMk/>
          <pc:sldMk cId="1424447919" sldId="7679"/>
        </pc:sldMkLst>
      </pc:sldChg>
      <pc:sldChg chg="addSp modSp mod modAnim modNotes modNotesTx">
        <pc:chgData name="Henry Wisdom" userId="383192c4-363d-4109-8262-2b8fd98f075a" providerId="ADAL" clId="{1963D970-E765-4D19-A0B5-C465D43E1EB9}" dt="2020-11-19T14:43:23.655" v="8498" actId="20577"/>
        <pc:sldMkLst>
          <pc:docMk/>
          <pc:sldMk cId="2712136154" sldId="7681"/>
        </pc:sldMkLst>
        <pc:picChg chg="add mod ord modCrop">
          <ac:chgData name="Henry Wisdom" userId="383192c4-363d-4109-8262-2b8fd98f075a" providerId="ADAL" clId="{1963D970-E765-4D19-A0B5-C465D43E1EB9}" dt="2020-11-19T10:53:00.279" v="5918" actId="1037"/>
          <ac:picMkLst>
            <pc:docMk/>
            <pc:sldMk cId="2712136154" sldId="7681"/>
            <ac:picMk id="2" creationId="{434A6916-7FC5-4F52-9D4C-6BC20C18B75F}"/>
          </ac:picMkLst>
        </pc:picChg>
        <pc:picChg chg="mod modCrop">
          <ac:chgData name="Henry Wisdom" userId="383192c4-363d-4109-8262-2b8fd98f075a" providerId="ADAL" clId="{1963D970-E765-4D19-A0B5-C465D43E1EB9}" dt="2020-11-19T10:52:48.317" v="5914" actId="732"/>
          <ac:picMkLst>
            <pc:docMk/>
            <pc:sldMk cId="2712136154" sldId="7681"/>
            <ac:picMk id="6" creationId="{92BC278F-D4A8-4B83-BF17-F866467B0686}"/>
          </ac:picMkLst>
        </pc:picChg>
      </pc:sldChg>
      <pc:sldChg chg="delSp mod modNotesTx">
        <pc:chgData name="Henry Wisdom" userId="383192c4-363d-4109-8262-2b8fd98f075a" providerId="ADAL" clId="{1963D970-E765-4D19-A0B5-C465D43E1EB9}" dt="2020-11-19T10:54:42.100" v="5936" actId="20577"/>
        <pc:sldMkLst>
          <pc:docMk/>
          <pc:sldMk cId="2850916894" sldId="7690"/>
        </pc:sldMkLst>
        <pc:spChg chg="del">
          <ac:chgData name="Henry Wisdom" userId="383192c4-363d-4109-8262-2b8fd98f075a" providerId="ADAL" clId="{1963D970-E765-4D19-A0B5-C465D43E1EB9}" dt="2020-11-18T16:11:19.324" v="57" actId="478"/>
          <ac:spMkLst>
            <pc:docMk/>
            <pc:sldMk cId="2850916894" sldId="7690"/>
            <ac:spMk id="3" creationId="{E434E96F-500E-4260-9DF5-718983FA622B}"/>
          </ac:spMkLst>
        </pc:spChg>
      </pc:sldChg>
      <pc:sldChg chg="delSp modSp mod modNotesTx">
        <pc:chgData name="Henry Wisdom" userId="383192c4-363d-4109-8262-2b8fd98f075a" providerId="ADAL" clId="{1963D970-E765-4D19-A0B5-C465D43E1EB9}" dt="2020-11-19T14:51:03.210" v="9618" actId="20577"/>
        <pc:sldMkLst>
          <pc:docMk/>
          <pc:sldMk cId="379424127" sldId="7691"/>
        </pc:sldMkLst>
        <pc:spChg chg="del">
          <ac:chgData name="Henry Wisdom" userId="383192c4-363d-4109-8262-2b8fd98f075a" providerId="ADAL" clId="{1963D970-E765-4D19-A0B5-C465D43E1EB9}" dt="2020-11-18T16:22:34.102" v="219" actId="478"/>
          <ac:spMkLst>
            <pc:docMk/>
            <pc:sldMk cId="379424127" sldId="7691"/>
            <ac:spMk id="4" creationId="{8509334A-8EA1-499A-B5CB-6DB5D4DCC2B4}"/>
          </ac:spMkLst>
        </pc:spChg>
        <pc:spChg chg="mod">
          <ac:chgData name="Henry Wisdom" userId="383192c4-363d-4109-8262-2b8fd98f075a" providerId="ADAL" clId="{1963D970-E765-4D19-A0B5-C465D43E1EB9}" dt="2020-11-18T16:22:58.795" v="275" actId="20577"/>
          <ac:spMkLst>
            <pc:docMk/>
            <pc:sldMk cId="379424127" sldId="7691"/>
            <ac:spMk id="12" creationId="{8D2D2424-18C8-4337-88BF-16119608D8CA}"/>
          </ac:spMkLst>
        </pc:spChg>
      </pc:sldChg>
    </pc:docChg>
  </pc:docChgLst>
  <pc:docChgLst>
    <pc:chgData name="Vlad Komanicky" userId="1826feb0-103e-4f6b-b86e-dd2299349d4d" providerId="ADAL" clId="{14B9B8B7-11A1-49F2-8F87-6C183362B694}"/>
    <pc:docChg chg="undo redo custSel addSld delSld modSld sldOrd">
      <pc:chgData name="Vlad Komanicky" userId="1826feb0-103e-4f6b-b86e-dd2299349d4d" providerId="ADAL" clId="{14B9B8B7-11A1-49F2-8F87-6C183362B694}" dt="2020-11-19T10:58:27.689" v="1885" actId="20577"/>
      <pc:docMkLst>
        <pc:docMk/>
      </pc:docMkLst>
      <pc:sldChg chg="addSp modSp mod modAnim">
        <pc:chgData name="Vlad Komanicky" userId="1826feb0-103e-4f6b-b86e-dd2299349d4d" providerId="ADAL" clId="{14B9B8B7-11A1-49F2-8F87-6C183362B694}" dt="2020-11-18T09:53:51.278" v="336" actId="1076"/>
        <pc:sldMkLst>
          <pc:docMk/>
          <pc:sldMk cId="2530568907" sldId="7575"/>
        </pc:sldMkLst>
        <pc:spChg chg="add mod">
          <ac:chgData name="Vlad Komanicky" userId="1826feb0-103e-4f6b-b86e-dd2299349d4d" providerId="ADAL" clId="{14B9B8B7-11A1-49F2-8F87-6C183362B694}" dt="2020-11-18T09:53:13.738" v="302"/>
          <ac:spMkLst>
            <pc:docMk/>
            <pc:sldMk cId="2530568907" sldId="7575"/>
            <ac:spMk id="46" creationId="{6FBF8E4F-D7DC-4E63-82F3-A039DEEA9983}"/>
          </ac:spMkLst>
        </pc:spChg>
        <pc:spChg chg="add mod">
          <ac:chgData name="Vlad Komanicky" userId="1826feb0-103e-4f6b-b86e-dd2299349d4d" providerId="ADAL" clId="{14B9B8B7-11A1-49F2-8F87-6C183362B694}" dt="2020-11-18T09:53:13.738" v="302"/>
          <ac:spMkLst>
            <pc:docMk/>
            <pc:sldMk cId="2530568907" sldId="7575"/>
            <ac:spMk id="47" creationId="{3A2EE235-7300-4DB6-8C35-88294DB37677}"/>
          </ac:spMkLst>
        </pc:spChg>
        <pc:spChg chg="mod">
          <ac:chgData name="Vlad Komanicky" userId="1826feb0-103e-4f6b-b86e-dd2299349d4d" providerId="ADAL" clId="{14B9B8B7-11A1-49F2-8F87-6C183362B694}" dt="2020-11-18T09:53:13.738" v="302"/>
          <ac:spMkLst>
            <pc:docMk/>
            <pc:sldMk cId="2530568907" sldId="7575"/>
            <ac:spMk id="50" creationId="{1D6446DE-2C5C-43AC-BC99-00400D6232CD}"/>
          </ac:spMkLst>
        </pc:spChg>
        <pc:spChg chg="mod">
          <ac:chgData name="Vlad Komanicky" userId="1826feb0-103e-4f6b-b86e-dd2299349d4d" providerId="ADAL" clId="{14B9B8B7-11A1-49F2-8F87-6C183362B694}" dt="2020-11-18T09:53:13.738" v="302"/>
          <ac:spMkLst>
            <pc:docMk/>
            <pc:sldMk cId="2530568907" sldId="7575"/>
            <ac:spMk id="51" creationId="{63901C7A-E444-44A8-9AC5-E99EAF64F82D}"/>
          </ac:spMkLst>
        </pc:spChg>
        <pc:spChg chg="mod">
          <ac:chgData name="Vlad Komanicky" userId="1826feb0-103e-4f6b-b86e-dd2299349d4d" providerId="ADAL" clId="{14B9B8B7-11A1-49F2-8F87-6C183362B694}" dt="2020-11-18T09:53:13.738" v="302"/>
          <ac:spMkLst>
            <pc:docMk/>
            <pc:sldMk cId="2530568907" sldId="7575"/>
            <ac:spMk id="52" creationId="{EC9AC716-C33F-4817-A443-8ACE970DDFEE}"/>
          </ac:spMkLst>
        </pc:spChg>
        <pc:spChg chg="mod">
          <ac:chgData name="Vlad Komanicky" userId="1826feb0-103e-4f6b-b86e-dd2299349d4d" providerId="ADAL" clId="{14B9B8B7-11A1-49F2-8F87-6C183362B694}" dt="2020-11-18T09:53:13.738" v="302"/>
          <ac:spMkLst>
            <pc:docMk/>
            <pc:sldMk cId="2530568907" sldId="7575"/>
            <ac:spMk id="53" creationId="{DCC7E94E-3F68-48E3-8464-5BC9CF276E8C}"/>
          </ac:spMkLst>
        </pc:spChg>
        <pc:spChg chg="mod">
          <ac:chgData name="Vlad Komanicky" userId="1826feb0-103e-4f6b-b86e-dd2299349d4d" providerId="ADAL" clId="{14B9B8B7-11A1-49F2-8F87-6C183362B694}" dt="2020-11-18T09:53:13.738" v="302"/>
          <ac:spMkLst>
            <pc:docMk/>
            <pc:sldMk cId="2530568907" sldId="7575"/>
            <ac:spMk id="55" creationId="{5200A733-2DD8-4E7E-8521-F44794F032C3}"/>
          </ac:spMkLst>
        </pc:spChg>
        <pc:spChg chg="mod">
          <ac:chgData name="Vlad Komanicky" userId="1826feb0-103e-4f6b-b86e-dd2299349d4d" providerId="ADAL" clId="{14B9B8B7-11A1-49F2-8F87-6C183362B694}" dt="2020-11-18T09:53:13.738" v="302"/>
          <ac:spMkLst>
            <pc:docMk/>
            <pc:sldMk cId="2530568907" sldId="7575"/>
            <ac:spMk id="56" creationId="{4C064CBF-A266-44A3-B18B-285DE2B87A7D}"/>
          </ac:spMkLst>
        </pc:spChg>
        <pc:spChg chg="mod">
          <ac:chgData name="Vlad Komanicky" userId="1826feb0-103e-4f6b-b86e-dd2299349d4d" providerId="ADAL" clId="{14B9B8B7-11A1-49F2-8F87-6C183362B694}" dt="2020-11-18T09:53:13.738" v="302"/>
          <ac:spMkLst>
            <pc:docMk/>
            <pc:sldMk cId="2530568907" sldId="7575"/>
            <ac:spMk id="65" creationId="{D87C7A8A-8084-42FB-8BF2-8DE85D7EBA6C}"/>
          </ac:spMkLst>
        </pc:spChg>
        <pc:spChg chg="mod">
          <ac:chgData name="Vlad Komanicky" userId="1826feb0-103e-4f6b-b86e-dd2299349d4d" providerId="ADAL" clId="{14B9B8B7-11A1-49F2-8F87-6C183362B694}" dt="2020-11-18T09:53:13.738" v="302"/>
          <ac:spMkLst>
            <pc:docMk/>
            <pc:sldMk cId="2530568907" sldId="7575"/>
            <ac:spMk id="68" creationId="{E5C43C1D-3929-4F45-8C9F-A0FB1DC12695}"/>
          </ac:spMkLst>
        </pc:spChg>
        <pc:spChg chg="mod">
          <ac:chgData name="Vlad Komanicky" userId="1826feb0-103e-4f6b-b86e-dd2299349d4d" providerId="ADAL" clId="{14B9B8B7-11A1-49F2-8F87-6C183362B694}" dt="2020-11-18T09:53:13.738" v="302"/>
          <ac:spMkLst>
            <pc:docMk/>
            <pc:sldMk cId="2530568907" sldId="7575"/>
            <ac:spMk id="85" creationId="{E6D6C41E-8378-4A34-B905-79A39BCC10C3}"/>
          </ac:spMkLst>
        </pc:spChg>
        <pc:spChg chg="mod">
          <ac:chgData name="Vlad Komanicky" userId="1826feb0-103e-4f6b-b86e-dd2299349d4d" providerId="ADAL" clId="{14B9B8B7-11A1-49F2-8F87-6C183362B694}" dt="2020-11-18T09:53:13.738" v="302"/>
          <ac:spMkLst>
            <pc:docMk/>
            <pc:sldMk cId="2530568907" sldId="7575"/>
            <ac:spMk id="87" creationId="{89BE8D8C-7F2F-4B40-ABEF-97A7268C4C03}"/>
          </ac:spMkLst>
        </pc:spChg>
        <pc:spChg chg="mod">
          <ac:chgData name="Vlad Komanicky" userId="1826feb0-103e-4f6b-b86e-dd2299349d4d" providerId="ADAL" clId="{14B9B8B7-11A1-49F2-8F87-6C183362B694}" dt="2020-11-18T09:53:13.738" v="302"/>
          <ac:spMkLst>
            <pc:docMk/>
            <pc:sldMk cId="2530568907" sldId="7575"/>
            <ac:spMk id="90" creationId="{B2265C92-C8B9-4A4A-96C2-2232D0CC63F7}"/>
          </ac:spMkLst>
        </pc:spChg>
        <pc:spChg chg="mod">
          <ac:chgData name="Vlad Komanicky" userId="1826feb0-103e-4f6b-b86e-dd2299349d4d" providerId="ADAL" clId="{14B9B8B7-11A1-49F2-8F87-6C183362B694}" dt="2020-11-18T09:53:13.738" v="302"/>
          <ac:spMkLst>
            <pc:docMk/>
            <pc:sldMk cId="2530568907" sldId="7575"/>
            <ac:spMk id="91" creationId="{6D012562-FB09-4AC8-B02F-863B565ABEB2}"/>
          </ac:spMkLst>
        </pc:spChg>
        <pc:spChg chg="mod">
          <ac:chgData name="Vlad Komanicky" userId="1826feb0-103e-4f6b-b86e-dd2299349d4d" providerId="ADAL" clId="{14B9B8B7-11A1-49F2-8F87-6C183362B694}" dt="2020-11-18T09:53:13.738" v="302"/>
          <ac:spMkLst>
            <pc:docMk/>
            <pc:sldMk cId="2530568907" sldId="7575"/>
            <ac:spMk id="93" creationId="{D8BC54C9-6AAB-4797-B741-E9484DF1B9FE}"/>
          </ac:spMkLst>
        </pc:spChg>
        <pc:spChg chg="mod">
          <ac:chgData name="Vlad Komanicky" userId="1826feb0-103e-4f6b-b86e-dd2299349d4d" providerId="ADAL" clId="{14B9B8B7-11A1-49F2-8F87-6C183362B694}" dt="2020-11-18T09:53:13.738" v="302"/>
          <ac:spMkLst>
            <pc:docMk/>
            <pc:sldMk cId="2530568907" sldId="7575"/>
            <ac:spMk id="94" creationId="{D9DF2C6F-8D4C-4AF1-AAF4-082A72CF8EA2}"/>
          </ac:spMkLst>
        </pc:spChg>
        <pc:spChg chg="mod">
          <ac:chgData name="Vlad Komanicky" userId="1826feb0-103e-4f6b-b86e-dd2299349d4d" providerId="ADAL" clId="{14B9B8B7-11A1-49F2-8F87-6C183362B694}" dt="2020-11-18T09:53:13.738" v="302"/>
          <ac:spMkLst>
            <pc:docMk/>
            <pc:sldMk cId="2530568907" sldId="7575"/>
            <ac:spMk id="96" creationId="{6AC36282-37F5-4CE0-953D-0E2076E38CA4}"/>
          </ac:spMkLst>
        </pc:spChg>
        <pc:spChg chg="mod">
          <ac:chgData name="Vlad Komanicky" userId="1826feb0-103e-4f6b-b86e-dd2299349d4d" providerId="ADAL" clId="{14B9B8B7-11A1-49F2-8F87-6C183362B694}" dt="2020-11-18T09:53:13.738" v="302"/>
          <ac:spMkLst>
            <pc:docMk/>
            <pc:sldMk cId="2530568907" sldId="7575"/>
            <ac:spMk id="97" creationId="{9A4D4645-A27A-4F9C-ADE2-8AC358CB7605}"/>
          </ac:spMkLst>
        </pc:spChg>
        <pc:spChg chg="mod">
          <ac:chgData name="Vlad Komanicky" userId="1826feb0-103e-4f6b-b86e-dd2299349d4d" providerId="ADAL" clId="{14B9B8B7-11A1-49F2-8F87-6C183362B694}" dt="2020-11-18T09:53:13.738" v="302"/>
          <ac:spMkLst>
            <pc:docMk/>
            <pc:sldMk cId="2530568907" sldId="7575"/>
            <ac:spMk id="99" creationId="{59B01D23-82A3-4326-AE09-D2E6AAF9574D}"/>
          </ac:spMkLst>
        </pc:spChg>
        <pc:spChg chg="mod">
          <ac:chgData name="Vlad Komanicky" userId="1826feb0-103e-4f6b-b86e-dd2299349d4d" providerId="ADAL" clId="{14B9B8B7-11A1-49F2-8F87-6C183362B694}" dt="2020-11-18T09:53:13.738" v="302"/>
          <ac:spMkLst>
            <pc:docMk/>
            <pc:sldMk cId="2530568907" sldId="7575"/>
            <ac:spMk id="100" creationId="{9EFD5CC4-68E3-4EC1-82BF-D481553FFB1C}"/>
          </ac:spMkLst>
        </pc:spChg>
        <pc:spChg chg="mod">
          <ac:chgData name="Vlad Komanicky" userId="1826feb0-103e-4f6b-b86e-dd2299349d4d" providerId="ADAL" clId="{14B9B8B7-11A1-49F2-8F87-6C183362B694}" dt="2020-11-18T09:53:13.738" v="302"/>
          <ac:spMkLst>
            <pc:docMk/>
            <pc:sldMk cId="2530568907" sldId="7575"/>
            <ac:spMk id="102" creationId="{87C1F228-F1B2-4BE9-AA3C-BA5D04B37F5B}"/>
          </ac:spMkLst>
        </pc:spChg>
        <pc:spChg chg="mod">
          <ac:chgData name="Vlad Komanicky" userId="1826feb0-103e-4f6b-b86e-dd2299349d4d" providerId="ADAL" clId="{14B9B8B7-11A1-49F2-8F87-6C183362B694}" dt="2020-11-18T09:53:13.738" v="302"/>
          <ac:spMkLst>
            <pc:docMk/>
            <pc:sldMk cId="2530568907" sldId="7575"/>
            <ac:spMk id="103" creationId="{48D0CBF0-EE09-4E1C-B177-78595FDA7AF4}"/>
          </ac:spMkLst>
        </pc:spChg>
        <pc:spChg chg="mod">
          <ac:chgData name="Vlad Komanicky" userId="1826feb0-103e-4f6b-b86e-dd2299349d4d" providerId="ADAL" clId="{14B9B8B7-11A1-49F2-8F87-6C183362B694}" dt="2020-11-18T09:53:13.738" v="302"/>
          <ac:spMkLst>
            <pc:docMk/>
            <pc:sldMk cId="2530568907" sldId="7575"/>
            <ac:spMk id="107" creationId="{38E37FD5-048C-4D9D-8CE0-499C11D807AB}"/>
          </ac:spMkLst>
        </pc:spChg>
        <pc:spChg chg="mod">
          <ac:chgData name="Vlad Komanicky" userId="1826feb0-103e-4f6b-b86e-dd2299349d4d" providerId="ADAL" clId="{14B9B8B7-11A1-49F2-8F87-6C183362B694}" dt="2020-11-18T09:53:13.738" v="302"/>
          <ac:spMkLst>
            <pc:docMk/>
            <pc:sldMk cId="2530568907" sldId="7575"/>
            <ac:spMk id="108" creationId="{DB6FB8DB-C934-41E7-B057-0FCDE1678851}"/>
          </ac:spMkLst>
        </pc:spChg>
        <pc:spChg chg="mod">
          <ac:chgData name="Vlad Komanicky" userId="1826feb0-103e-4f6b-b86e-dd2299349d4d" providerId="ADAL" clId="{14B9B8B7-11A1-49F2-8F87-6C183362B694}" dt="2020-11-18T09:53:13.738" v="302"/>
          <ac:spMkLst>
            <pc:docMk/>
            <pc:sldMk cId="2530568907" sldId="7575"/>
            <ac:spMk id="110" creationId="{88E5ECD6-4FFC-486B-B19B-A4DD9B5BEBFF}"/>
          </ac:spMkLst>
        </pc:spChg>
        <pc:spChg chg="mod">
          <ac:chgData name="Vlad Komanicky" userId="1826feb0-103e-4f6b-b86e-dd2299349d4d" providerId="ADAL" clId="{14B9B8B7-11A1-49F2-8F87-6C183362B694}" dt="2020-11-18T09:53:13.738" v="302"/>
          <ac:spMkLst>
            <pc:docMk/>
            <pc:sldMk cId="2530568907" sldId="7575"/>
            <ac:spMk id="111" creationId="{D9A66888-719F-445D-BEC7-B840494C95A9}"/>
          </ac:spMkLst>
        </pc:spChg>
        <pc:spChg chg="add mod">
          <ac:chgData name="Vlad Komanicky" userId="1826feb0-103e-4f6b-b86e-dd2299349d4d" providerId="ADAL" clId="{14B9B8B7-11A1-49F2-8F87-6C183362B694}" dt="2020-11-18T09:53:51.278" v="336" actId="1076"/>
          <ac:spMkLst>
            <pc:docMk/>
            <pc:sldMk cId="2530568907" sldId="7575"/>
            <ac:spMk id="112" creationId="{04966FF6-0DCE-4642-9141-0C3525BC144D}"/>
          </ac:spMkLst>
        </pc:spChg>
        <pc:grpChg chg="add mod">
          <ac:chgData name="Vlad Komanicky" userId="1826feb0-103e-4f6b-b86e-dd2299349d4d" providerId="ADAL" clId="{14B9B8B7-11A1-49F2-8F87-6C183362B694}" dt="2020-11-18T09:53:13.738" v="302"/>
          <ac:grpSpMkLst>
            <pc:docMk/>
            <pc:sldMk cId="2530568907" sldId="7575"/>
            <ac:grpSpMk id="49" creationId="{BECC342D-1F07-4AD1-A1D2-BD222511E2E4}"/>
          </ac:grpSpMkLst>
        </pc:grpChg>
        <pc:grpChg chg="add mod">
          <ac:chgData name="Vlad Komanicky" userId="1826feb0-103e-4f6b-b86e-dd2299349d4d" providerId="ADAL" clId="{14B9B8B7-11A1-49F2-8F87-6C183362B694}" dt="2020-11-18T09:53:13.738" v="302"/>
          <ac:grpSpMkLst>
            <pc:docMk/>
            <pc:sldMk cId="2530568907" sldId="7575"/>
            <ac:grpSpMk id="54" creationId="{D3C88BD3-6CFC-48D3-BBBA-D83392FF1F3B}"/>
          </ac:grpSpMkLst>
        </pc:grpChg>
        <pc:grpChg chg="add mod">
          <ac:chgData name="Vlad Komanicky" userId="1826feb0-103e-4f6b-b86e-dd2299349d4d" providerId="ADAL" clId="{14B9B8B7-11A1-49F2-8F87-6C183362B694}" dt="2020-11-18T09:53:13.738" v="302"/>
          <ac:grpSpMkLst>
            <pc:docMk/>
            <pc:sldMk cId="2530568907" sldId="7575"/>
            <ac:grpSpMk id="72" creationId="{93E528F9-3DAE-4270-93DC-8B0DB1022822}"/>
          </ac:grpSpMkLst>
        </pc:grpChg>
        <pc:grpChg chg="add mod">
          <ac:chgData name="Vlad Komanicky" userId="1826feb0-103e-4f6b-b86e-dd2299349d4d" providerId="ADAL" clId="{14B9B8B7-11A1-49F2-8F87-6C183362B694}" dt="2020-11-18T09:53:13.738" v="302"/>
          <ac:grpSpMkLst>
            <pc:docMk/>
            <pc:sldMk cId="2530568907" sldId="7575"/>
            <ac:grpSpMk id="89" creationId="{2AE0AE56-1938-49F8-B8A4-BEAAE1FE13FD}"/>
          </ac:grpSpMkLst>
        </pc:grpChg>
        <pc:grpChg chg="add mod">
          <ac:chgData name="Vlad Komanicky" userId="1826feb0-103e-4f6b-b86e-dd2299349d4d" providerId="ADAL" clId="{14B9B8B7-11A1-49F2-8F87-6C183362B694}" dt="2020-11-18T09:53:13.738" v="302"/>
          <ac:grpSpMkLst>
            <pc:docMk/>
            <pc:sldMk cId="2530568907" sldId="7575"/>
            <ac:grpSpMk id="92" creationId="{F386848F-5D30-4694-871E-8F3649F31158}"/>
          </ac:grpSpMkLst>
        </pc:grpChg>
        <pc:grpChg chg="add mod">
          <ac:chgData name="Vlad Komanicky" userId="1826feb0-103e-4f6b-b86e-dd2299349d4d" providerId="ADAL" clId="{14B9B8B7-11A1-49F2-8F87-6C183362B694}" dt="2020-11-18T09:53:13.738" v="302"/>
          <ac:grpSpMkLst>
            <pc:docMk/>
            <pc:sldMk cId="2530568907" sldId="7575"/>
            <ac:grpSpMk id="95" creationId="{C110366A-9A26-4A14-8830-2F1276708AA9}"/>
          </ac:grpSpMkLst>
        </pc:grpChg>
        <pc:grpChg chg="add mod">
          <ac:chgData name="Vlad Komanicky" userId="1826feb0-103e-4f6b-b86e-dd2299349d4d" providerId="ADAL" clId="{14B9B8B7-11A1-49F2-8F87-6C183362B694}" dt="2020-11-18T09:53:13.738" v="302"/>
          <ac:grpSpMkLst>
            <pc:docMk/>
            <pc:sldMk cId="2530568907" sldId="7575"/>
            <ac:grpSpMk id="98" creationId="{C427B9B7-D3FE-48C2-A1D6-518BBCB05E6F}"/>
          </ac:grpSpMkLst>
        </pc:grpChg>
        <pc:grpChg chg="mod">
          <ac:chgData name="Vlad Komanicky" userId="1826feb0-103e-4f6b-b86e-dd2299349d4d" providerId="ADAL" clId="{14B9B8B7-11A1-49F2-8F87-6C183362B694}" dt="2020-11-18T09:53:13.738" v="302"/>
          <ac:grpSpMkLst>
            <pc:docMk/>
            <pc:sldMk cId="2530568907" sldId="7575"/>
            <ac:grpSpMk id="101" creationId="{90D7D2A7-591F-48BC-B55D-A6D5B495318B}"/>
          </ac:grpSpMkLst>
        </pc:grpChg>
        <pc:grpChg chg="add mod">
          <ac:chgData name="Vlad Komanicky" userId="1826feb0-103e-4f6b-b86e-dd2299349d4d" providerId="ADAL" clId="{14B9B8B7-11A1-49F2-8F87-6C183362B694}" dt="2020-11-18T09:53:13.738" v="302"/>
          <ac:grpSpMkLst>
            <pc:docMk/>
            <pc:sldMk cId="2530568907" sldId="7575"/>
            <ac:grpSpMk id="106" creationId="{F1F5D951-C778-496C-9D77-1BBCFC995697}"/>
          </ac:grpSpMkLst>
        </pc:grpChg>
        <pc:grpChg chg="mod">
          <ac:chgData name="Vlad Komanicky" userId="1826feb0-103e-4f6b-b86e-dd2299349d4d" providerId="ADAL" clId="{14B9B8B7-11A1-49F2-8F87-6C183362B694}" dt="2020-11-18T09:53:13.738" v="302"/>
          <ac:grpSpMkLst>
            <pc:docMk/>
            <pc:sldMk cId="2530568907" sldId="7575"/>
            <ac:grpSpMk id="109" creationId="{ADE3BC9A-898B-4CE2-9211-9B76E28AE992}"/>
          </ac:grpSpMkLst>
        </pc:grpChg>
        <pc:picChg chg="mod modCrop">
          <ac:chgData name="Vlad Komanicky" userId="1826feb0-103e-4f6b-b86e-dd2299349d4d" providerId="ADAL" clId="{14B9B8B7-11A1-49F2-8F87-6C183362B694}" dt="2020-11-18T09:53:18.382" v="304" actId="14100"/>
          <ac:picMkLst>
            <pc:docMk/>
            <pc:sldMk cId="2530568907" sldId="7575"/>
            <ac:picMk id="4" creationId="{6B34176B-DE3E-4B6D-A167-A9ABE151BDA1}"/>
          </ac:picMkLst>
        </pc:picChg>
        <pc:cxnChg chg="add mod">
          <ac:chgData name="Vlad Komanicky" userId="1826feb0-103e-4f6b-b86e-dd2299349d4d" providerId="ADAL" clId="{14B9B8B7-11A1-49F2-8F87-6C183362B694}" dt="2020-11-18T09:53:13.738" v="302"/>
          <ac:cxnSpMkLst>
            <pc:docMk/>
            <pc:sldMk cId="2530568907" sldId="7575"/>
            <ac:cxnSpMk id="104" creationId="{99BF522B-D4CD-4D67-8D5F-60D34D52FF86}"/>
          </ac:cxnSpMkLst>
        </pc:cxnChg>
        <pc:cxnChg chg="add mod">
          <ac:chgData name="Vlad Komanicky" userId="1826feb0-103e-4f6b-b86e-dd2299349d4d" providerId="ADAL" clId="{14B9B8B7-11A1-49F2-8F87-6C183362B694}" dt="2020-11-18T09:53:13.738" v="302"/>
          <ac:cxnSpMkLst>
            <pc:docMk/>
            <pc:sldMk cId="2530568907" sldId="7575"/>
            <ac:cxnSpMk id="105" creationId="{BAB6ED14-6AF4-4D40-9F1D-A76E8539AA5F}"/>
          </ac:cxnSpMkLst>
        </pc:cxnChg>
        <pc:cxnChg chg="add mod">
          <ac:chgData name="Vlad Komanicky" userId="1826feb0-103e-4f6b-b86e-dd2299349d4d" providerId="ADAL" clId="{14B9B8B7-11A1-49F2-8F87-6C183362B694}" dt="2020-11-18T09:53:26.875" v="305"/>
          <ac:cxnSpMkLst>
            <pc:docMk/>
            <pc:sldMk cId="2530568907" sldId="7575"/>
            <ac:cxnSpMk id="113" creationId="{564F3D8B-6B07-47FC-B8AB-612E9A629487}"/>
          </ac:cxnSpMkLst>
        </pc:cxnChg>
      </pc:sldChg>
      <pc:sldChg chg="modSp mod">
        <pc:chgData name="Vlad Komanicky" userId="1826feb0-103e-4f6b-b86e-dd2299349d4d" providerId="ADAL" clId="{14B9B8B7-11A1-49F2-8F87-6C183362B694}" dt="2020-11-18T09:43:18.508" v="45" actId="6549"/>
        <pc:sldMkLst>
          <pc:docMk/>
          <pc:sldMk cId="1572044905" sldId="7588"/>
        </pc:sldMkLst>
        <pc:spChg chg="mod">
          <ac:chgData name="Vlad Komanicky" userId="1826feb0-103e-4f6b-b86e-dd2299349d4d" providerId="ADAL" clId="{14B9B8B7-11A1-49F2-8F87-6C183362B694}" dt="2020-11-18T09:43:18.508" v="45" actId="6549"/>
          <ac:spMkLst>
            <pc:docMk/>
            <pc:sldMk cId="1572044905" sldId="7588"/>
            <ac:spMk id="2" creationId="{71975FF3-B7C8-4367-B9B1-E789A50467F9}"/>
          </ac:spMkLst>
        </pc:spChg>
      </pc:sldChg>
      <pc:sldChg chg="modSp mod ord modNotesTx">
        <pc:chgData name="Vlad Komanicky" userId="1826feb0-103e-4f6b-b86e-dd2299349d4d" providerId="ADAL" clId="{14B9B8B7-11A1-49F2-8F87-6C183362B694}" dt="2020-11-19T02:39:13.733" v="1850"/>
        <pc:sldMkLst>
          <pc:docMk/>
          <pc:sldMk cId="2019169941" sldId="7609"/>
        </pc:sldMkLst>
        <pc:spChg chg="mod">
          <ac:chgData name="Vlad Komanicky" userId="1826feb0-103e-4f6b-b86e-dd2299349d4d" providerId="ADAL" clId="{14B9B8B7-11A1-49F2-8F87-6C183362B694}" dt="2020-11-18T10:17:08.986" v="1568" actId="20577"/>
          <ac:spMkLst>
            <pc:docMk/>
            <pc:sldMk cId="2019169941" sldId="7609"/>
            <ac:spMk id="6" creationId="{00000000-0000-0000-0000-000000000000}"/>
          </ac:spMkLst>
        </pc:spChg>
        <pc:spChg chg="mod">
          <ac:chgData name="Vlad Komanicky" userId="1826feb0-103e-4f6b-b86e-dd2299349d4d" providerId="ADAL" clId="{14B9B8B7-11A1-49F2-8F87-6C183362B694}" dt="2020-11-18T10:17:18.162" v="1588" actId="20577"/>
          <ac:spMkLst>
            <pc:docMk/>
            <pc:sldMk cId="2019169941" sldId="7609"/>
            <ac:spMk id="8" creationId="{147F8BDA-D82D-4419-8D7D-8824AE4BA4F9}"/>
          </ac:spMkLst>
        </pc:spChg>
      </pc:sldChg>
      <pc:sldChg chg="del">
        <pc:chgData name="Vlad Komanicky" userId="1826feb0-103e-4f6b-b86e-dd2299349d4d" providerId="ADAL" clId="{14B9B8B7-11A1-49F2-8F87-6C183362B694}" dt="2020-11-18T10:18:06.900" v="1593" actId="47"/>
        <pc:sldMkLst>
          <pc:docMk/>
          <pc:sldMk cId="694703084" sldId="7616"/>
        </pc:sldMkLst>
      </pc:sldChg>
      <pc:sldChg chg="del">
        <pc:chgData name="Vlad Komanicky" userId="1826feb0-103e-4f6b-b86e-dd2299349d4d" providerId="ADAL" clId="{14B9B8B7-11A1-49F2-8F87-6C183362B694}" dt="2020-11-18T09:43:48.094" v="49" actId="47"/>
        <pc:sldMkLst>
          <pc:docMk/>
          <pc:sldMk cId="369635072" sldId="7618"/>
        </pc:sldMkLst>
      </pc:sldChg>
      <pc:sldChg chg="del">
        <pc:chgData name="Vlad Komanicky" userId="1826feb0-103e-4f6b-b86e-dd2299349d4d" providerId="ADAL" clId="{14B9B8B7-11A1-49F2-8F87-6C183362B694}" dt="2020-11-18T09:51:27.213" v="292" actId="47"/>
        <pc:sldMkLst>
          <pc:docMk/>
          <pc:sldMk cId="3711875818" sldId="7641"/>
        </pc:sldMkLst>
      </pc:sldChg>
      <pc:sldChg chg="addSp delSp modSp mod">
        <pc:chgData name="Vlad Komanicky" userId="1826feb0-103e-4f6b-b86e-dd2299349d4d" providerId="ADAL" clId="{14B9B8B7-11A1-49F2-8F87-6C183362B694}" dt="2020-11-18T09:57:18.573" v="407" actId="1076"/>
        <pc:sldMkLst>
          <pc:docMk/>
          <pc:sldMk cId="2599281745" sldId="7647"/>
        </pc:sldMkLst>
        <pc:picChg chg="del mod">
          <ac:chgData name="Vlad Komanicky" userId="1826feb0-103e-4f6b-b86e-dd2299349d4d" providerId="ADAL" clId="{14B9B8B7-11A1-49F2-8F87-6C183362B694}" dt="2020-11-18T09:54:09.959" v="337" actId="478"/>
          <ac:picMkLst>
            <pc:docMk/>
            <pc:sldMk cId="2599281745" sldId="7647"/>
            <ac:picMk id="5" creationId="{63070725-EB53-48A7-A9B1-A5AB46AD0FE4}"/>
          </ac:picMkLst>
        </pc:picChg>
        <pc:picChg chg="add mod">
          <ac:chgData name="Vlad Komanicky" userId="1826feb0-103e-4f6b-b86e-dd2299349d4d" providerId="ADAL" clId="{14B9B8B7-11A1-49F2-8F87-6C183362B694}" dt="2020-11-18T09:57:18.573" v="407" actId="1076"/>
          <ac:picMkLst>
            <pc:docMk/>
            <pc:sldMk cId="2599281745" sldId="7647"/>
            <ac:picMk id="9" creationId="{09FF487C-9FE1-493A-9AB9-7F6D9F292806}"/>
          </ac:picMkLst>
        </pc:picChg>
        <pc:picChg chg="add mod">
          <ac:chgData name="Vlad Komanicky" userId="1826feb0-103e-4f6b-b86e-dd2299349d4d" providerId="ADAL" clId="{14B9B8B7-11A1-49F2-8F87-6C183362B694}" dt="2020-11-18T09:56:59.756" v="378" actId="1076"/>
          <ac:picMkLst>
            <pc:docMk/>
            <pc:sldMk cId="2599281745" sldId="7647"/>
            <ac:picMk id="10" creationId="{9090F27D-84B5-4C39-B127-654FF33C7178}"/>
          </ac:picMkLst>
        </pc:picChg>
      </pc:sldChg>
      <pc:sldChg chg="del mod modShow">
        <pc:chgData name="Vlad Komanicky" userId="1826feb0-103e-4f6b-b86e-dd2299349d4d" providerId="ADAL" clId="{14B9B8B7-11A1-49F2-8F87-6C183362B694}" dt="2020-11-18T10:00:06.799" v="426" actId="47"/>
        <pc:sldMkLst>
          <pc:docMk/>
          <pc:sldMk cId="3659906905" sldId="7648"/>
        </pc:sldMkLst>
      </pc:sldChg>
      <pc:sldChg chg="addSp delSp modSp del mod ord">
        <pc:chgData name="Vlad Komanicky" userId="1826feb0-103e-4f6b-b86e-dd2299349d4d" providerId="ADAL" clId="{14B9B8B7-11A1-49F2-8F87-6C183362B694}" dt="2020-11-18T09:59:46.639" v="425" actId="47"/>
        <pc:sldMkLst>
          <pc:docMk/>
          <pc:sldMk cId="2841852462" sldId="7654"/>
        </pc:sldMkLst>
        <pc:spChg chg="mod">
          <ac:chgData name="Vlad Komanicky" userId="1826feb0-103e-4f6b-b86e-dd2299349d4d" providerId="ADAL" clId="{14B9B8B7-11A1-49F2-8F87-6C183362B694}" dt="2020-11-17T18:49:03.667" v="19" actId="14100"/>
          <ac:spMkLst>
            <pc:docMk/>
            <pc:sldMk cId="2841852462" sldId="7654"/>
            <ac:spMk id="2" creationId="{BC0332AF-312C-4887-A071-9892CD60851E}"/>
          </ac:spMkLst>
        </pc:spChg>
        <pc:spChg chg="del">
          <ac:chgData name="Vlad Komanicky" userId="1826feb0-103e-4f6b-b86e-dd2299349d4d" providerId="ADAL" clId="{14B9B8B7-11A1-49F2-8F87-6C183362B694}" dt="2020-11-17T18:48:41.193" v="10" actId="478"/>
          <ac:spMkLst>
            <pc:docMk/>
            <pc:sldMk cId="2841852462" sldId="7654"/>
            <ac:spMk id="3" creationId="{88A10F29-383F-44DC-B162-5949B8A700A5}"/>
          </ac:spMkLst>
        </pc:spChg>
        <pc:spChg chg="del">
          <ac:chgData name="Vlad Komanicky" userId="1826feb0-103e-4f6b-b86e-dd2299349d4d" providerId="ADAL" clId="{14B9B8B7-11A1-49F2-8F87-6C183362B694}" dt="2020-11-17T18:48:41.193" v="10" actId="478"/>
          <ac:spMkLst>
            <pc:docMk/>
            <pc:sldMk cId="2841852462" sldId="7654"/>
            <ac:spMk id="4" creationId="{5C704FC0-8F61-4D04-A387-AD756CB94BBE}"/>
          </ac:spMkLst>
        </pc:spChg>
        <pc:spChg chg="del">
          <ac:chgData name="Vlad Komanicky" userId="1826feb0-103e-4f6b-b86e-dd2299349d4d" providerId="ADAL" clId="{14B9B8B7-11A1-49F2-8F87-6C183362B694}" dt="2020-11-17T18:48:43.633" v="11" actId="478"/>
          <ac:spMkLst>
            <pc:docMk/>
            <pc:sldMk cId="2841852462" sldId="7654"/>
            <ac:spMk id="5" creationId="{3DC7629D-235C-4AAD-A4F1-3DB38E9D52CA}"/>
          </ac:spMkLst>
        </pc:spChg>
        <pc:spChg chg="del">
          <ac:chgData name="Vlad Komanicky" userId="1826feb0-103e-4f6b-b86e-dd2299349d4d" providerId="ADAL" clId="{14B9B8B7-11A1-49F2-8F87-6C183362B694}" dt="2020-11-17T18:48:41.193" v="10" actId="478"/>
          <ac:spMkLst>
            <pc:docMk/>
            <pc:sldMk cId="2841852462" sldId="7654"/>
            <ac:spMk id="6" creationId="{E7BF7839-9994-4B87-8461-69099B3BDAE7}"/>
          </ac:spMkLst>
        </pc:spChg>
        <pc:spChg chg="mod">
          <ac:chgData name="Vlad Komanicky" userId="1826feb0-103e-4f6b-b86e-dd2299349d4d" providerId="ADAL" clId="{14B9B8B7-11A1-49F2-8F87-6C183362B694}" dt="2020-11-17T18:49:16.087" v="20" actId="14100"/>
          <ac:spMkLst>
            <pc:docMk/>
            <pc:sldMk cId="2841852462" sldId="7654"/>
            <ac:spMk id="19" creationId="{1F09AE22-7B62-4664-A96B-962F558EA8EC}"/>
          </ac:spMkLst>
        </pc:spChg>
        <pc:spChg chg="del">
          <ac:chgData name="Vlad Komanicky" userId="1826feb0-103e-4f6b-b86e-dd2299349d4d" providerId="ADAL" clId="{14B9B8B7-11A1-49F2-8F87-6C183362B694}" dt="2020-11-17T18:48:41.193" v="10" actId="478"/>
          <ac:spMkLst>
            <pc:docMk/>
            <pc:sldMk cId="2841852462" sldId="7654"/>
            <ac:spMk id="39" creationId="{985F5EDF-9784-4BC5-AEE6-FCA36B9C238B}"/>
          </ac:spMkLst>
        </pc:spChg>
        <pc:spChg chg="del">
          <ac:chgData name="Vlad Komanicky" userId="1826feb0-103e-4f6b-b86e-dd2299349d4d" providerId="ADAL" clId="{14B9B8B7-11A1-49F2-8F87-6C183362B694}" dt="2020-11-17T18:48:41.193" v="10" actId="478"/>
          <ac:spMkLst>
            <pc:docMk/>
            <pc:sldMk cId="2841852462" sldId="7654"/>
            <ac:spMk id="40" creationId="{A84E9DE5-3CB6-4A4C-B45C-40E18DB10108}"/>
          </ac:spMkLst>
        </pc:spChg>
        <pc:spChg chg="del">
          <ac:chgData name="Vlad Komanicky" userId="1826feb0-103e-4f6b-b86e-dd2299349d4d" providerId="ADAL" clId="{14B9B8B7-11A1-49F2-8F87-6C183362B694}" dt="2020-11-17T18:48:41.193" v="10" actId="478"/>
          <ac:spMkLst>
            <pc:docMk/>
            <pc:sldMk cId="2841852462" sldId="7654"/>
            <ac:spMk id="41" creationId="{1E68558C-27ED-4674-9C2D-826AD464D4D9}"/>
          </ac:spMkLst>
        </pc:spChg>
        <pc:spChg chg="del">
          <ac:chgData name="Vlad Komanicky" userId="1826feb0-103e-4f6b-b86e-dd2299349d4d" providerId="ADAL" clId="{14B9B8B7-11A1-49F2-8F87-6C183362B694}" dt="2020-11-17T18:48:41.193" v="10" actId="478"/>
          <ac:spMkLst>
            <pc:docMk/>
            <pc:sldMk cId="2841852462" sldId="7654"/>
            <ac:spMk id="42" creationId="{DD07F8DC-D635-439F-9C53-C3426C35A2FD}"/>
          </ac:spMkLst>
        </pc:spChg>
        <pc:spChg chg="del">
          <ac:chgData name="Vlad Komanicky" userId="1826feb0-103e-4f6b-b86e-dd2299349d4d" providerId="ADAL" clId="{14B9B8B7-11A1-49F2-8F87-6C183362B694}" dt="2020-11-17T18:48:41.193" v="10" actId="478"/>
          <ac:spMkLst>
            <pc:docMk/>
            <pc:sldMk cId="2841852462" sldId="7654"/>
            <ac:spMk id="43" creationId="{1FA30BB1-C30E-46DE-840B-4627B2BC2F99}"/>
          </ac:spMkLst>
        </pc:spChg>
        <pc:spChg chg="del">
          <ac:chgData name="Vlad Komanicky" userId="1826feb0-103e-4f6b-b86e-dd2299349d4d" providerId="ADAL" clId="{14B9B8B7-11A1-49F2-8F87-6C183362B694}" dt="2020-11-17T18:48:41.193" v="10" actId="478"/>
          <ac:spMkLst>
            <pc:docMk/>
            <pc:sldMk cId="2841852462" sldId="7654"/>
            <ac:spMk id="44" creationId="{0C6D5086-1FD2-4E2E-90BC-FDDAB1295276}"/>
          </ac:spMkLst>
        </pc:spChg>
        <pc:spChg chg="del">
          <ac:chgData name="Vlad Komanicky" userId="1826feb0-103e-4f6b-b86e-dd2299349d4d" providerId="ADAL" clId="{14B9B8B7-11A1-49F2-8F87-6C183362B694}" dt="2020-11-17T18:48:41.193" v="10" actId="478"/>
          <ac:spMkLst>
            <pc:docMk/>
            <pc:sldMk cId="2841852462" sldId="7654"/>
            <ac:spMk id="46" creationId="{6FF77D6A-80E6-4B95-9B7F-EF95ECDCF312}"/>
          </ac:spMkLst>
        </pc:spChg>
        <pc:spChg chg="del">
          <ac:chgData name="Vlad Komanicky" userId="1826feb0-103e-4f6b-b86e-dd2299349d4d" providerId="ADAL" clId="{14B9B8B7-11A1-49F2-8F87-6C183362B694}" dt="2020-11-17T18:48:41.193" v="10" actId="478"/>
          <ac:spMkLst>
            <pc:docMk/>
            <pc:sldMk cId="2841852462" sldId="7654"/>
            <ac:spMk id="47" creationId="{F996EF1A-5A4C-4C1D-8A87-42B14BEE743A}"/>
          </ac:spMkLst>
        </pc:spChg>
        <pc:spChg chg="del">
          <ac:chgData name="Vlad Komanicky" userId="1826feb0-103e-4f6b-b86e-dd2299349d4d" providerId="ADAL" clId="{14B9B8B7-11A1-49F2-8F87-6C183362B694}" dt="2020-11-17T18:48:41.193" v="10" actId="478"/>
          <ac:spMkLst>
            <pc:docMk/>
            <pc:sldMk cId="2841852462" sldId="7654"/>
            <ac:spMk id="48" creationId="{F5476618-5B4B-4A89-B001-FD7B39D96504}"/>
          </ac:spMkLst>
        </pc:spChg>
        <pc:spChg chg="del">
          <ac:chgData name="Vlad Komanicky" userId="1826feb0-103e-4f6b-b86e-dd2299349d4d" providerId="ADAL" clId="{14B9B8B7-11A1-49F2-8F87-6C183362B694}" dt="2020-11-17T18:48:41.193" v="10" actId="478"/>
          <ac:spMkLst>
            <pc:docMk/>
            <pc:sldMk cId="2841852462" sldId="7654"/>
            <ac:spMk id="49" creationId="{6142C1D6-9F14-4C8B-9BF9-C157E3FC2EE9}"/>
          </ac:spMkLst>
        </pc:spChg>
        <pc:spChg chg="del">
          <ac:chgData name="Vlad Komanicky" userId="1826feb0-103e-4f6b-b86e-dd2299349d4d" providerId="ADAL" clId="{14B9B8B7-11A1-49F2-8F87-6C183362B694}" dt="2020-11-17T18:48:41.193" v="10" actId="478"/>
          <ac:spMkLst>
            <pc:docMk/>
            <pc:sldMk cId="2841852462" sldId="7654"/>
            <ac:spMk id="50" creationId="{A93F4976-0345-46CC-A64C-5F0D9B7BC4FC}"/>
          </ac:spMkLst>
        </pc:spChg>
        <pc:spChg chg="del">
          <ac:chgData name="Vlad Komanicky" userId="1826feb0-103e-4f6b-b86e-dd2299349d4d" providerId="ADAL" clId="{14B9B8B7-11A1-49F2-8F87-6C183362B694}" dt="2020-11-17T18:48:41.193" v="10" actId="478"/>
          <ac:spMkLst>
            <pc:docMk/>
            <pc:sldMk cId="2841852462" sldId="7654"/>
            <ac:spMk id="53" creationId="{3B00F956-8E60-46DD-93CC-96C1927980A6}"/>
          </ac:spMkLst>
        </pc:spChg>
        <pc:spChg chg="del">
          <ac:chgData name="Vlad Komanicky" userId="1826feb0-103e-4f6b-b86e-dd2299349d4d" providerId="ADAL" clId="{14B9B8B7-11A1-49F2-8F87-6C183362B694}" dt="2020-11-17T18:48:41.193" v="10" actId="478"/>
          <ac:spMkLst>
            <pc:docMk/>
            <pc:sldMk cId="2841852462" sldId="7654"/>
            <ac:spMk id="61" creationId="{33E72E4D-81EA-4D13-86B3-8B066325A2AA}"/>
          </ac:spMkLst>
        </pc:spChg>
        <pc:spChg chg="del">
          <ac:chgData name="Vlad Komanicky" userId="1826feb0-103e-4f6b-b86e-dd2299349d4d" providerId="ADAL" clId="{14B9B8B7-11A1-49F2-8F87-6C183362B694}" dt="2020-11-17T18:48:41.193" v="10" actId="478"/>
          <ac:spMkLst>
            <pc:docMk/>
            <pc:sldMk cId="2841852462" sldId="7654"/>
            <ac:spMk id="62" creationId="{87218863-0496-4F1A-8D59-BAF9EF4860D5}"/>
          </ac:spMkLst>
        </pc:spChg>
        <pc:spChg chg="del">
          <ac:chgData name="Vlad Komanicky" userId="1826feb0-103e-4f6b-b86e-dd2299349d4d" providerId="ADAL" clId="{14B9B8B7-11A1-49F2-8F87-6C183362B694}" dt="2020-11-17T18:48:41.193" v="10" actId="478"/>
          <ac:spMkLst>
            <pc:docMk/>
            <pc:sldMk cId="2841852462" sldId="7654"/>
            <ac:spMk id="65" creationId="{1064B930-7EC2-4B11-ACF6-CE42FDD50235}"/>
          </ac:spMkLst>
        </pc:spChg>
        <pc:spChg chg="del">
          <ac:chgData name="Vlad Komanicky" userId="1826feb0-103e-4f6b-b86e-dd2299349d4d" providerId="ADAL" clId="{14B9B8B7-11A1-49F2-8F87-6C183362B694}" dt="2020-11-17T18:48:41.193" v="10" actId="478"/>
          <ac:spMkLst>
            <pc:docMk/>
            <pc:sldMk cId="2841852462" sldId="7654"/>
            <ac:spMk id="67" creationId="{9AA2E3FD-2C34-418F-A106-E0636B840F1B}"/>
          </ac:spMkLst>
        </pc:spChg>
        <pc:spChg chg="del">
          <ac:chgData name="Vlad Komanicky" userId="1826feb0-103e-4f6b-b86e-dd2299349d4d" providerId="ADAL" clId="{14B9B8B7-11A1-49F2-8F87-6C183362B694}" dt="2020-11-17T18:48:41.193" v="10" actId="478"/>
          <ac:spMkLst>
            <pc:docMk/>
            <pc:sldMk cId="2841852462" sldId="7654"/>
            <ac:spMk id="68" creationId="{F60A87A6-CF2E-40CC-BE5A-FEC3EBAC5A96}"/>
          </ac:spMkLst>
        </pc:spChg>
        <pc:spChg chg="del">
          <ac:chgData name="Vlad Komanicky" userId="1826feb0-103e-4f6b-b86e-dd2299349d4d" providerId="ADAL" clId="{14B9B8B7-11A1-49F2-8F87-6C183362B694}" dt="2020-11-17T18:48:41.193" v="10" actId="478"/>
          <ac:spMkLst>
            <pc:docMk/>
            <pc:sldMk cId="2841852462" sldId="7654"/>
            <ac:spMk id="71" creationId="{20F4A7D3-3500-40E8-A881-D060C3AC4273}"/>
          </ac:spMkLst>
        </pc:spChg>
        <pc:spChg chg="del">
          <ac:chgData name="Vlad Komanicky" userId="1826feb0-103e-4f6b-b86e-dd2299349d4d" providerId="ADAL" clId="{14B9B8B7-11A1-49F2-8F87-6C183362B694}" dt="2020-11-17T18:48:41.193" v="10" actId="478"/>
          <ac:spMkLst>
            <pc:docMk/>
            <pc:sldMk cId="2841852462" sldId="7654"/>
            <ac:spMk id="72" creationId="{0C7D8C9A-5CDB-4A10-931E-8E4DB6A59133}"/>
          </ac:spMkLst>
        </pc:spChg>
        <pc:spChg chg="del">
          <ac:chgData name="Vlad Komanicky" userId="1826feb0-103e-4f6b-b86e-dd2299349d4d" providerId="ADAL" clId="{14B9B8B7-11A1-49F2-8F87-6C183362B694}" dt="2020-11-17T18:48:41.193" v="10" actId="478"/>
          <ac:spMkLst>
            <pc:docMk/>
            <pc:sldMk cId="2841852462" sldId="7654"/>
            <ac:spMk id="74" creationId="{A7476EC9-4F8A-4C23-93F7-C78917438633}"/>
          </ac:spMkLst>
        </pc:spChg>
        <pc:spChg chg="del">
          <ac:chgData name="Vlad Komanicky" userId="1826feb0-103e-4f6b-b86e-dd2299349d4d" providerId="ADAL" clId="{14B9B8B7-11A1-49F2-8F87-6C183362B694}" dt="2020-11-17T18:48:43.633" v="11" actId="478"/>
          <ac:spMkLst>
            <pc:docMk/>
            <pc:sldMk cId="2841852462" sldId="7654"/>
            <ac:spMk id="75" creationId="{6266BCA2-3991-49F4-97B3-124920515AB1}"/>
          </ac:spMkLst>
        </pc:spChg>
        <pc:spChg chg="del">
          <ac:chgData name="Vlad Komanicky" userId="1826feb0-103e-4f6b-b86e-dd2299349d4d" providerId="ADAL" clId="{14B9B8B7-11A1-49F2-8F87-6C183362B694}" dt="2020-11-17T18:48:41.193" v="10" actId="478"/>
          <ac:spMkLst>
            <pc:docMk/>
            <pc:sldMk cId="2841852462" sldId="7654"/>
            <ac:spMk id="77" creationId="{0C2BD027-311D-417F-B1A3-086FF019CE05}"/>
          </ac:spMkLst>
        </pc:spChg>
        <pc:spChg chg="del">
          <ac:chgData name="Vlad Komanicky" userId="1826feb0-103e-4f6b-b86e-dd2299349d4d" providerId="ADAL" clId="{14B9B8B7-11A1-49F2-8F87-6C183362B694}" dt="2020-11-17T18:48:41.193" v="10" actId="478"/>
          <ac:spMkLst>
            <pc:docMk/>
            <pc:sldMk cId="2841852462" sldId="7654"/>
            <ac:spMk id="80" creationId="{71EFF3E8-D62F-4F79-B381-8E20BCDBC4CD}"/>
          </ac:spMkLst>
        </pc:spChg>
        <pc:spChg chg="del">
          <ac:chgData name="Vlad Komanicky" userId="1826feb0-103e-4f6b-b86e-dd2299349d4d" providerId="ADAL" clId="{14B9B8B7-11A1-49F2-8F87-6C183362B694}" dt="2020-11-17T18:48:41.193" v="10" actId="478"/>
          <ac:spMkLst>
            <pc:docMk/>
            <pc:sldMk cId="2841852462" sldId="7654"/>
            <ac:spMk id="83" creationId="{2A9FDEDF-154C-4CEF-AC0F-9672F8F62324}"/>
          </ac:spMkLst>
        </pc:spChg>
        <pc:spChg chg="del">
          <ac:chgData name="Vlad Komanicky" userId="1826feb0-103e-4f6b-b86e-dd2299349d4d" providerId="ADAL" clId="{14B9B8B7-11A1-49F2-8F87-6C183362B694}" dt="2020-11-17T18:48:43.633" v="11" actId="478"/>
          <ac:spMkLst>
            <pc:docMk/>
            <pc:sldMk cId="2841852462" sldId="7654"/>
            <ac:spMk id="87" creationId="{CC0B6C50-7F76-40E6-8A71-4C9B40C0ED9F}"/>
          </ac:spMkLst>
        </pc:spChg>
        <pc:spChg chg="del">
          <ac:chgData name="Vlad Komanicky" userId="1826feb0-103e-4f6b-b86e-dd2299349d4d" providerId="ADAL" clId="{14B9B8B7-11A1-49F2-8F87-6C183362B694}" dt="2020-11-17T18:48:43.633" v="11" actId="478"/>
          <ac:spMkLst>
            <pc:docMk/>
            <pc:sldMk cId="2841852462" sldId="7654"/>
            <ac:spMk id="92" creationId="{AAFC00F1-ED0F-4456-A842-2F32E8307131}"/>
          </ac:spMkLst>
        </pc:spChg>
        <pc:picChg chg="add mod">
          <ac:chgData name="Vlad Komanicky" userId="1826feb0-103e-4f6b-b86e-dd2299349d4d" providerId="ADAL" clId="{14B9B8B7-11A1-49F2-8F87-6C183362B694}" dt="2020-11-17T18:48:57.900" v="17" actId="1076"/>
          <ac:picMkLst>
            <pc:docMk/>
            <pc:sldMk cId="2841852462" sldId="7654"/>
            <ac:picMk id="7" creationId="{22578A2A-07BB-442F-87B9-24B75478A2DC}"/>
          </ac:picMkLst>
        </pc:picChg>
        <pc:cxnChg chg="del">
          <ac:chgData name="Vlad Komanicky" userId="1826feb0-103e-4f6b-b86e-dd2299349d4d" providerId="ADAL" clId="{14B9B8B7-11A1-49F2-8F87-6C183362B694}" dt="2020-11-17T18:48:41.193" v="10" actId="478"/>
          <ac:cxnSpMkLst>
            <pc:docMk/>
            <pc:sldMk cId="2841852462" sldId="7654"/>
            <ac:cxnSpMk id="45" creationId="{9B02BB26-55C3-4D09-9224-76CF64673731}"/>
          </ac:cxnSpMkLst>
        </pc:cxnChg>
        <pc:cxnChg chg="del">
          <ac:chgData name="Vlad Komanicky" userId="1826feb0-103e-4f6b-b86e-dd2299349d4d" providerId="ADAL" clId="{14B9B8B7-11A1-49F2-8F87-6C183362B694}" dt="2020-11-17T18:48:41.193" v="10" actId="478"/>
          <ac:cxnSpMkLst>
            <pc:docMk/>
            <pc:sldMk cId="2841852462" sldId="7654"/>
            <ac:cxnSpMk id="51" creationId="{8288D900-3B17-44B4-A693-057032F213EA}"/>
          </ac:cxnSpMkLst>
        </pc:cxnChg>
        <pc:cxnChg chg="del">
          <ac:chgData name="Vlad Komanicky" userId="1826feb0-103e-4f6b-b86e-dd2299349d4d" providerId="ADAL" clId="{14B9B8B7-11A1-49F2-8F87-6C183362B694}" dt="2020-11-17T18:48:41.193" v="10" actId="478"/>
          <ac:cxnSpMkLst>
            <pc:docMk/>
            <pc:sldMk cId="2841852462" sldId="7654"/>
            <ac:cxnSpMk id="52" creationId="{14B6A8D2-DFC0-4113-9A9D-A88144C16AC6}"/>
          </ac:cxnSpMkLst>
        </pc:cxnChg>
        <pc:cxnChg chg="del">
          <ac:chgData name="Vlad Komanicky" userId="1826feb0-103e-4f6b-b86e-dd2299349d4d" providerId="ADAL" clId="{14B9B8B7-11A1-49F2-8F87-6C183362B694}" dt="2020-11-17T18:48:41.193" v="10" actId="478"/>
          <ac:cxnSpMkLst>
            <pc:docMk/>
            <pc:sldMk cId="2841852462" sldId="7654"/>
            <ac:cxnSpMk id="54" creationId="{7AEB1106-73C1-485F-BA5D-A6AE6E9136CD}"/>
          </ac:cxnSpMkLst>
        </pc:cxnChg>
        <pc:cxnChg chg="del">
          <ac:chgData name="Vlad Komanicky" userId="1826feb0-103e-4f6b-b86e-dd2299349d4d" providerId="ADAL" clId="{14B9B8B7-11A1-49F2-8F87-6C183362B694}" dt="2020-11-17T18:48:41.193" v="10" actId="478"/>
          <ac:cxnSpMkLst>
            <pc:docMk/>
            <pc:sldMk cId="2841852462" sldId="7654"/>
            <ac:cxnSpMk id="60" creationId="{4F4EA3C8-35EE-42A2-8B99-F01BAF4121D8}"/>
          </ac:cxnSpMkLst>
        </pc:cxnChg>
        <pc:cxnChg chg="del">
          <ac:chgData name="Vlad Komanicky" userId="1826feb0-103e-4f6b-b86e-dd2299349d4d" providerId="ADAL" clId="{14B9B8B7-11A1-49F2-8F87-6C183362B694}" dt="2020-11-17T18:48:41.193" v="10" actId="478"/>
          <ac:cxnSpMkLst>
            <pc:docMk/>
            <pc:sldMk cId="2841852462" sldId="7654"/>
            <ac:cxnSpMk id="64" creationId="{6FFC963A-26E8-4C19-AFB0-C3E38AC6FA87}"/>
          </ac:cxnSpMkLst>
        </pc:cxnChg>
        <pc:cxnChg chg="del">
          <ac:chgData name="Vlad Komanicky" userId="1826feb0-103e-4f6b-b86e-dd2299349d4d" providerId="ADAL" clId="{14B9B8B7-11A1-49F2-8F87-6C183362B694}" dt="2020-11-17T18:48:41.193" v="10" actId="478"/>
          <ac:cxnSpMkLst>
            <pc:docMk/>
            <pc:sldMk cId="2841852462" sldId="7654"/>
            <ac:cxnSpMk id="66" creationId="{5536AFD4-9402-423F-A082-E861C1C883FA}"/>
          </ac:cxnSpMkLst>
        </pc:cxnChg>
        <pc:cxnChg chg="del">
          <ac:chgData name="Vlad Komanicky" userId="1826feb0-103e-4f6b-b86e-dd2299349d4d" providerId="ADAL" clId="{14B9B8B7-11A1-49F2-8F87-6C183362B694}" dt="2020-11-17T18:48:41.193" v="10" actId="478"/>
          <ac:cxnSpMkLst>
            <pc:docMk/>
            <pc:sldMk cId="2841852462" sldId="7654"/>
            <ac:cxnSpMk id="69" creationId="{654AA57B-FA72-4E66-BC47-AB293B6B7A9D}"/>
          </ac:cxnSpMkLst>
        </pc:cxnChg>
        <pc:cxnChg chg="del">
          <ac:chgData name="Vlad Komanicky" userId="1826feb0-103e-4f6b-b86e-dd2299349d4d" providerId="ADAL" clId="{14B9B8B7-11A1-49F2-8F87-6C183362B694}" dt="2020-11-17T18:48:41.193" v="10" actId="478"/>
          <ac:cxnSpMkLst>
            <pc:docMk/>
            <pc:sldMk cId="2841852462" sldId="7654"/>
            <ac:cxnSpMk id="70" creationId="{A884A676-EE1E-43F0-A08A-6261D3132DF3}"/>
          </ac:cxnSpMkLst>
        </pc:cxnChg>
        <pc:cxnChg chg="del">
          <ac:chgData name="Vlad Komanicky" userId="1826feb0-103e-4f6b-b86e-dd2299349d4d" providerId="ADAL" clId="{14B9B8B7-11A1-49F2-8F87-6C183362B694}" dt="2020-11-17T18:48:41.193" v="10" actId="478"/>
          <ac:cxnSpMkLst>
            <pc:docMk/>
            <pc:sldMk cId="2841852462" sldId="7654"/>
            <ac:cxnSpMk id="73" creationId="{BC80774C-C7F3-49F6-B442-79F951E277C2}"/>
          </ac:cxnSpMkLst>
        </pc:cxnChg>
      </pc:sldChg>
      <pc:sldChg chg="addSp delSp modSp del mod">
        <pc:chgData name="Vlad Komanicky" userId="1826feb0-103e-4f6b-b86e-dd2299349d4d" providerId="ADAL" clId="{14B9B8B7-11A1-49F2-8F87-6C183362B694}" dt="2020-11-18T09:45:35.812" v="54" actId="47"/>
        <pc:sldMkLst>
          <pc:docMk/>
          <pc:sldMk cId="4288133401" sldId="7658"/>
        </pc:sldMkLst>
        <pc:spChg chg="del">
          <ac:chgData name="Vlad Komanicky" userId="1826feb0-103e-4f6b-b86e-dd2299349d4d" providerId="ADAL" clId="{14B9B8B7-11A1-49F2-8F87-6C183362B694}" dt="2020-11-17T18:51:33.463" v="21" actId="478"/>
          <ac:spMkLst>
            <pc:docMk/>
            <pc:sldMk cId="4288133401" sldId="7658"/>
            <ac:spMk id="4" creationId="{19E470AB-7F29-40A3-A15C-D8356B53B2D3}"/>
          </ac:spMkLst>
        </pc:spChg>
        <pc:spChg chg="del">
          <ac:chgData name="Vlad Komanicky" userId="1826feb0-103e-4f6b-b86e-dd2299349d4d" providerId="ADAL" clId="{14B9B8B7-11A1-49F2-8F87-6C183362B694}" dt="2020-11-17T18:51:33.463" v="21" actId="478"/>
          <ac:spMkLst>
            <pc:docMk/>
            <pc:sldMk cId="4288133401" sldId="7658"/>
            <ac:spMk id="6" creationId="{F47B960E-BE53-40F5-A1D1-D4F87065E959}"/>
          </ac:spMkLst>
        </pc:spChg>
        <pc:spChg chg="del">
          <ac:chgData name="Vlad Komanicky" userId="1826feb0-103e-4f6b-b86e-dd2299349d4d" providerId="ADAL" clId="{14B9B8B7-11A1-49F2-8F87-6C183362B694}" dt="2020-11-17T18:51:33.463" v="21" actId="478"/>
          <ac:spMkLst>
            <pc:docMk/>
            <pc:sldMk cId="4288133401" sldId="7658"/>
            <ac:spMk id="7" creationId="{EFB0157E-A9A5-47FE-90CB-A7DB43F74343}"/>
          </ac:spMkLst>
        </pc:spChg>
        <pc:spChg chg="mod">
          <ac:chgData name="Vlad Komanicky" userId="1826feb0-103e-4f6b-b86e-dd2299349d4d" providerId="ADAL" clId="{14B9B8B7-11A1-49F2-8F87-6C183362B694}" dt="2020-11-17T18:52:01.807" v="31" actId="21"/>
          <ac:spMkLst>
            <pc:docMk/>
            <pc:sldMk cId="4288133401" sldId="7658"/>
            <ac:spMk id="8" creationId="{D1F610BB-4B9F-4A6D-8E41-789515650111}"/>
          </ac:spMkLst>
        </pc:spChg>
        <pc:spChg chg="del">
          <ac:chgData name="Vlad Komanicky" userId="1826feb0-103e-4f6b-b86e-dd2299349d4d" providerId="ADAL" clId="{14B9B8B7-11A1-49F2-8F87-6C183362B694}" dt="2020-11-17T18:51:33.463" v="21" actId="478"/>
          <ac:spMkLst>
            <pc:docMk/>
            <pc:sldMk cId="4288133401" sldId="7658"/>
            <ac:spMk id="10" creationId="{859BA604-9564-492E-8106-4BA578B4997B}"/>
          </ac:spMkLst>
        </pc:spChg>
        <pc:spChg chg="del">
          <ac:chgData name="Vlad Komanicky" userId="1826feb0-103e-4f6b-b86e-dd2299349d4d" providerId="ADAL" clId="{14B9B8B7-11A1-49F2-8F87-6C183362B694}" dt="2020-11-17T18:51:33.463" v="21" actId="478"/>
          <ac:spMkLst>
            <pc:docMk/>
            <pc:sldMk cId="4288133401" sldId="7658"/>
            <ac:spMk id="11" creationId="{9DF7DEEB-21D3-4D7D-9540-AF459B52C4CC}"/>
          </ac:spMkLst>
        </pc:spChg>
        <pc:spChg chg="del">
          <ac:chgData name="Vlad Komanicky" userId="1826feb0-103e-4f6b-b86e-dd2299349d4d" providerId="ADAL" clId="{14B9B8B7-11A1-49F2-8F87-6C183362B694}" dt="2020-11-17T18:51:33.463" v="21" actId="478"/>
          <ac:spMkLst>
            <pc:docMk/>
            <pc:sldMk cId="4288133401" sldId="7658"/>
            <ac:spMk id="12" creationId="{0E671705-7B77-4B7B-AD94-B5508C4CA5DD}"/>
          </ac:spMkLst>
        </pc:spChg>
        <pc:spChg chg="del">
          <ac:chgData name="Vlad Komanicky" userId="1826feb0-103e-4f6b-b86e-dd2299349d4d" providerId="ADAL" clId="{14B9B8B7-11A1-49F2-8F87-6C183362B694}" dt="2020-11-17T18:51:33.463" v="21" actId="478"/>
          <ac:spMkLst>
            <pc:docMk/>
            <pc:sldMk cId="4288133401" sldId="7658"/>
            <ac:spMk id="13" creationId="{44D89155-512C-4E43-A577-F138B3E5E4DC}"/>
          </ac:spMkLst>
        </pc:spChg>
        <pc:spChg chg="del">
          <ac:chgData name="Vlad Komanicky" userId="1826feb0-103e-4f6b-b86e-dd2299349d4d" providerId="ADAL" clId="{14B9B8B7-11A1-49F2-8F87-6C183362B694}" dt="2020-11-17T18:51:33.463" v="21" actId="478"/>
          <ac:spMkLst>
            <pc:docMk/>
            <pc:sldMk cId="4288133401" sldId="7658"/>
            <ac:spMk id="18" creationId="{91111CA8-E5D0-4FA4-8EFC-34F00AEFCF2F}"/>
          </ac:spMkLst>
        </pc:spChg>
        <pc:spChg chg="del">
          <ac:chgData name="Vlad Komanicky" userId="1826feb0-103e-4f6b-b86e-dd2299349d4d" providerId="ADAL" clId="{14B9B8B7-11A1-49F2-8F87-6C183362B694}" dt="2020-11-17T18:51:33.463" v="21" actId="478"/>
          <ac:spMkLst>
            <pc:docMk/>
            <pc:sldMk cId="4288133401" sldId="7658"/>
            <ac:spMk id="19" creationId="{8B4F0AEF-62E6-48EA-8236-3D9B0F2CE50F}"/>
          </ac:spMkLst>
        </pc:spChg>
        <pc:spChg chg="del">
          <ac:chgData name="Vlad Komanicky" userId="1826feb0-103e-4f6b-b86e-dd2299349d4d" providerId="ADAL" clId="{14B9B8B7-11A1-49F2-8F87-6C183362B694}" dt="2020-11-17T18:51:33.463" v="21" actId="478"/>
          <ac:spMkLst>
            <pc:docMk/>
            <pc:sldMk cId="4288133401" sldId="7658"/>
            <ac:spMk id="20" creationId="{601730BC-0B44-43B9-BD93-5931375F4B71}"/>
          </ac:spMkLst>
        </pc:spChg>
        <pc:spChg chg="del">
          <ac:chgData name="Vlad Komanicky" userId="1826feb0-103e-4f6b-b86e-dd2299349d4d" providerId="ADAL" clId="{14B9B8B7-11A1-49F2-8F87-6C183362B694}" dt="2020-11-17T18:51:33.463" v="21" actId="478"/>
          <ac:spMkLst>
            <pc:docMk/>
            <pc:sldMk cId="4288133401" sldId="7658"/>
            <ac:spMk id="21" creationId="{823C95A0-7E77-4DAC-B7E1-9F672193E128}"/>
          </ac:spMkLst>
        </pc:spChg>
        <pc:spChg chg="add mod">
          <ac:chgData name="Vlad Komanicky" userId="1826feb0-103e-4f6b-b86e-dd2299349d4d" providerId="ADAL" clId="{14B9B8B7-11A1-49F2-8F87-6C183362B694}" dt="2020-11-17T18:52:13.643" v="36" actId="1076"/>
          <ac:spMkLst>
            <pc:docMk/>
            <pc:sldMk cId="4288133401" sldId="7658"/>
            <ac:spMk id="22" creationId="{2049FEC3-80A7-4ADE-8C32-A66B1C93FAE6}"/>
          </ac:spMkLst>
        </pc:spChg>
        <pc:spChg chg="del">
          <ac:chgData name="Vlad Komanicky" userId="1826feb0-103e-4f6b-b86e-dd2299349d4d" providerId="ADAL" clId="{14B9B8B7-11A1-49F2-8F87-6C183362B694}" dt="2020-11-17T18:51:33.463" v="21" actId="478"/>
          <ac:spMkLst>
            <pc:docMk/>
            <pc:sldMk cId="4288133401" sldId="7658"/>
            <ac:spMk id="75" creationId="{4192C70B-F03C-4909-B368-B47715C9DE52}"/>
          </ac:spMkLst>
        </pc:spChg>
        <pc:spChg chg="del">
          <ac:chgData name="Vlad Komanicky" userId="1826feb0-103e-4f6b-b86e-dd2299349d4d" providerId="ADAL" clId="{14B9B8B7-11A1-49F2-8F87-6C183362B694}" dt="2020-11-17T18:51:33.463" v="21" actId="478"/>
          <ac:spMkLst>
            <pc:docMk/>
            <pc:sldMk cId="4288133401" sldId="7658"/>
            <ac:spMk id="78" creationId="{BB092310-60F3-4142-B817-D95A7DBA4F41}"/>
          </ac:spMkLst>
        </pc:spChg>
        <pc:spChg chg="del">
          <ac:chgData name="Vlad Komanicky" userId="1826feb0-103e-4f6b-b86e-dd2299349d4d" providerId="ADAL" clId="{14B9B8B7-11A1-49F2-8F87-6C183362B694}" dt="2020-11-17T18:51:33.463" v="21" actId="478"/>
          <ac:spMkLst>
            <pc:docMk/>
            <pc:sldMk cId="4288133401" sldId="7658"/>
            <ac:spMk id="81" creationId="{0188DBE8-E70B-4A70-87E9-1000BDF22CBF}"/>
          </ac:spMkLst>
        </pc:spChg>
        <pc:spChg chg="del">
          <ac:chgData name="Vlad Komanicky" userId="1826feb0-103e-4f6b-b86e-dd2299349d4d" providerId="ADAL" clId="{14B9B8B7-11A1-49F2-8F87-6C183362B694}" dt="2020-11-17T18:51:33.463" v="21" actId="478"/>
          <ac:spMkLst>
            <pc:docMk/>
            <pc:sldMk cId="4288133401" sldId="7658"/>
            <ac:spMk id="84" creationId="{6AE0A78D-72D9-4DF9-96AC-3615FCD94C30}"/>
          </ac:spMkLst>
        </pc:spChg>
        <pc:picChg chg="add mod">
          <ac:chgData name="Vlad Komanicky" userId="1826feb0-103e-4f6b-b86e-dd2299349d4d" providerId="ADAL" clId="{14B9B8B7-11A1-49F2-8F87-6C183362B694}" dt="2020-11-17T18:51:42.293" v="26" actId="1076"/>
          <ac:picMkLst>
            <pc:docMk/>
            <pc:sldMk cId="4288133401" sldId="7658"/>
            <ac:picMk id="3" creationId="{5F20B4C9-0819-4E2A-B1BC-30849C8D917B}"/>
          </ac:picMkLst>
        </pc:picChg>
      </pc:sldChg>
      <pc:sldChg chg="addSp delSp modSp del mod">
        <pc:chgData name="Vlad Komanicky" userId="1826feb0-103e-4f6b-b86e-dd2299349d4d" providerId="ADAL" clId="{14B9B8B7-11A1-49F2-8F87-6C183362B694}" dt="2020-11-18T09:59:25.054" v="423" actId="47"/>
        <pc:sldMkLst>
          <pc:docMk/>
          <pc:sldMk cId="1902812718" sldId="7661"/>
        </pc:sldMkLst>
        <pc:spChg chg="del">
          <ac:chgData name="Vlad Komanicky" userId="1826feb0-103e-4f6b-b86e-dd2299349d4d" providerId="ADAL" clId="{14B9B8B7-11A1-49F2-8F87-6C183362B694}" dt="2020-11-17T18:46:21.081" v="0" actId="478"/>
          <ac:spMkLst>
            <pc:docMk/>
            <pc:sldMk cId="1902812718" sldId="7661"/>
            <ac:spMk id="6" creationId="{38FFA759-1F3B-4789-A1F3-B2CD0E9DAC4D}"/>
          </ac:spMkLst>
        </pc:spChg>
        <pc:spChg chg="del">
          <ac:chgData name="Vlad Komanicky" userId="1826feb0-103e-4f6b-b86e-dd2299349d4d" providerId="ADAL" clId="{14B9B8B7-11A1-49F2-8F87-6C183362B694}" dt="2020-11-17T18:46:21.081" v="0" actId="478"/>
          <ac:spMkLst>
            <pc:docMk/>
            <pc:sldMk cId="1902812718" sldId="7661"/>
            <ac:spMk id="8" creationId="{72E6B1A5-2658-4835-98B2-ED2359992AE1}"/>
          </ac:spMkLst>
        </pc:spChg>
        <pc:spChg chg="del">
          <ac:chgData name="Vlad Komanicky" userId="1826feb0-103e-4f6b-b86e-dd2299349d4d" providerId="ADAL" clId="{14B9B8B7-11A1-49F2-8F87-6C183362B694}" dt="2020-11-17T18:46:21.081" v="0" actId="478"/>
          <ac:spMkLst>
            <pc:docMk/>
            <pc:sldMk cId="1902812718" sldId="7661"/>
            <ac:spMk id="16" creationId="{A2B23CB6-F98F-4569-A0CB-05F10E7E9779}"/>
          </ac:spMkLst>
        </pc:spChg>
        <pc:spChg chg="del">
          <ac:chgData name="Vlad Komanicky" userId="1826feb0-103e-4f6b-b86e-dd2299349d4d" providerId="ADAL" clId="{14B9B8B7-11A1-49F2-8F87-6C183362B694}" dt="2020-11-17T18:46:21.081" v="0" actId="478"/>
          <ac:spMkLst>
            <pc:docMk/>
            <pc:sldMk cId="1902812718" sldId="7661"/>
            <ac:spMk id="17" creationId="{1ACD3BA3-CC25-42E2-9E9A-9BB0DC4F47A1}"/>
          </ac:spMkLst>
        </pc:spChg>
        <pc:spChg chg="del">
          <ac:chgData name="Vlad Komanicky" userId="1826feb0-103e-4f6b-b86e-dd2299349d4d" providerId="ADAL" clId="{14B9B8B7-11A1-49F2-8F87-6C183362B694}" dt="2020-11-17T18:46:21.081" v="0" actId="478"/>
          <ac:spMkLst>
            <pc:docMk/>
            <pc:sldMk cId="1902812718" sldId="7661"/>
            <ac:spMk id="18" creationId="{66C128C3-1888-49DF-957C-6935D68B0B31}"/>
          </ac:spMkLst>
        </pc:spChg>
        <pc:spChg chg="del">
          <ac:chgData name="Vlad Komanicky" userId="1826feb0-103e-4f6b-b86e-dd2299349d4d" providerId="ADAL" clId="{14B9B8B7-11A1-49F2-8F87-6C183362B694}" dt="2020-11-17T18:46:21.081" v="0" actId="478"/>
          <ac:spMkLst>
            <pc:docMk/>
            <pc:sldMk cId="1902812718" sldId="7661"/>
            <ac:spMk id="19" creationId="{7FD7FC8A-A1A3-46BB-9AF5-9284780931AF}"/>
          </ac:spMkLst>
        </pc:spChg>
        <pc:spChg chg="del">
          <ac:chgData name="Vlad Komanicky" userId="1826feb0-103e-4f6b-b86e-dd2299349d4d" providerId="ADAL" clId="{14B9B8B7-11A1-49F2-8F87-6C183362B694}" dt="2020-11-17T18:46:21.081" v="0" actId="478"/>
          <ac:spMkLst>
            <pc:docMk/>
            <pc:sldMk cId="1902812718" sldId="7661"/>
            <ac:spMk id="20" creationId="{54D0390F-E995-4084-8739-5D909251E75C}"/>
          </ac:spMkLst>
        </pc:spChg>
        <pc:spChg chg="del">
          <ac:chgData name="Vlad Komanicky" userId="1826feb0-103e-4f6b-b86e-dd2299349d4d" providerId="ADAL" clId="{14B9B8B7-11A1-49F2-8F87-6C183362B694}" dt="2020-11-17T18:46:21.081" v="0" actId="478"/>
          <ac:spMkLst>
            <pc:docMk/>
            <pc:sldMk cId="1902812718" sldId="7661"/>
            <ac:spMk id="22" creationId="{321D9A85-1149-4086-B999-E45458E3FDF2}"/>
          </ac:spMkLst>
        </pc:spChg>
        <pc:spChg chg="del">
          <ac:chgData name="Vlad Komanicky" userId="1826feb0-103e-4f6b-b86e-dd2299349d4d" providerId="ADAL" clId="{14B9B8B7-11A1-49F2-8F87-6C183362B694}" dt="2020-11-17T18:46:21.081" v="0" actId="478"/>
          <ac:spMkLst>
            <pc:docMk/>
            <pc:sldMk cId="1902812718" sldId="7661"/>
            <ac:spMk id="24" creationId="{07B25E7A-2C78-4F66-B225-7266E86B0FB3}"/>
          </ac:spMkLst>
        </pc:spChg>
        <pc:spChg chg="del">
          <ac:chgData name="Vlad Komanicky" userId="1826feb0-103e-4f6b-b86e-dd2299349d4d" providerId="ADAL" clId="{14B9B8B7-11A1-49F2-8F87-6C183362B694}" dt="2020-11-17T18:46:21.081" v="0" actId="478"/>
          <ac:spMkLst>
            <pc:docMk/>
            <pc:sldMk cId="1902812718" sldId="7661"/>
            <ac:spMk id="26" creationId="{4984DB08-46B6-4ECB-A76A-1F9B523E0C21}"/>
          </ac:spMkLst>
        </pc:spChg>
        <pc:spChg chg="del">
          <ac:chgData name="Vlad Komanicky" userId="1826feb0-103e-4f6b-b86e-dd2299349d4d" providerId="ADAL" clId="{14B9B8B7-11A1-49F2-8F87-6C183362B694}" dt="2020-11-17T18:46:21.081" v="0" actId="478"/>
          <ac:spMkLst>
            <pc:docMk/>
            <pc:sldMk cId="1902812718" sldId="7661"/>
            <ac:spMk id="27" creationId="{702AD7F7-BA09-43FF-A305-527B9FC8F9BD}"/>
          </ac:spMkLst>
        </pc:spChg>
        <pc:spChg chg="del">
          <ac:chgData name="Vlad Komanicky" userId="1826feb0-103e-4f6b-b86e-dd2299349d4d" providerId="ADAL" clId="{14B9B8B7-11A1-49F2-8F87-6C183362B694}" dt="2020-11-17T18:46:21.081" v="0" actId="478"/>
          <ac:spMkLst>
            <pc:docMk/>
            <pc:sldMk cId="1902812718" sldId="7661"/>
            <ac:spMk id="28" creationId="{D9377230-9FF5-4B04-A5F2-562F4439ED2A}"/>
          </ac:spMkLst>
        </pc:spChg>
        <pc:spChg chg="del">
          <ac:chgData name="Vlad Komanicky" userId="1826feb0-103e-4f6b-b86e-dd2299349d4d" providerId="ADAL" clId="{14B9B8B7-11A1-49F2-8F87-6C183362B694}" dt="2020-11-17T18:46:21.081" v="0" actId="478"/>
          <ac:spMkLst>
            <pc:docMk/>
            <pc:sldMk cId="1902812718" sldId="7661"/>
            <ac:spMk id="29" creationId="{7D29951A-7164-455B-A670-FC969AA13325}"/>
          </ac:spMkLst>
        </pc:spChg>
        <pc:spChg chg="del">
          <ac:chgData name="Vlad Komanicky" userId="1826feb0-103e-4f6b-b86e-dd2299349d4d" providerId="ADAL" clId="{14B9B8B7-11A1-49F2-8F87-6C183362B694}" dt="2020-11-17T18:46:21.081" v="0" actId="478"/>
          <ac:spMkLst>
            <pc:docMk/>
            <pc:sldMk cId="1902812718" sldId="7661"/>
            <ac:spMk id="30" creationId="{1EDF016E-1E8C-4F4D-BEC6-371781021ADC}"/>
          </ac:spMkLst>
        </pc:spChg>
        <pc:spChg chg="del">
          <ac:chgData name="Vlad Komanicky" userId="1826feb0-103e-4f6b-b86e-dd2299349d4d" providerId="ADAL" clId="{14B9B8B7-11A1-49F2-8F87-6C183362B694}" dt="2020-11-17T18:46:21.081" v="0" actId="478"/>
          <ac:spMkLst>
            <pc:docMk/>
            <pc:sldMk cId="1902812718" sldId="7661"/>
            <ac:spMk id="46" creationId="{7DF541B6-F7D8-4CD0-A0BD-EC58533E837F}"/>
          </ac:spMkLst>
        </pc:spChg>
        <pc:spChg chg="del">
          <ac:chgData name="Vlad Komanicky" userId="1826feb0-103e-4f6b-b86e-dd2299349d4d" providerId="ADAL" clId="{14B9B8B7-11A1-49F2-8F87-6C183362B694}" dt="2020-11-17T18:46:21.081" v="0" actId="478"/>
          <ac:spMkLst>
            <pc:docMk/>
            <pc:sldMk cId="1902812718" sldId="7661"/>
            <ac:spMk id="47" creationId="{F8F9CBBA-9738-4EDC-9108-AC5CEFEC0470}"/>
          </ac:spMkLst>
        </pc:spChg>
        <pc:spChg chg="del">
          <ac:chgData name="Vlad Komanicky" userId="1826feb0-103e-4f6b-b86e-dd2299349d4d" providerId="ADAL" clId="{14B9B8B7-11A1-49F2-8F87-6C183362B694}" dt="2020-11-17T18:46:21.081" v="0" actId="478"/>
          <ac:spMkLst>
            <pc:docMk/>
            <pc:sldMk cId="1902812718" sldId="7661"/>
            <ac:spMk id="48" creationId="{DBD7F51D-7E56-4249-8A8D-140537D0B8B9}"/>
          </ac:spMkLst>
        </pc:spChg>
        <pc:spChg chg="del">
          <ac:chgData name="Vlad Komanicky" userId="1826feb0-103e-4f6b-b86e-dd2299349d4d" providerId="ADAL" clId="{14B9B8B7-11A1-49F2-8F87-6C183362B694}" dt="2020-11-17T18:46:21.081" v="0" actId="478"/>
          <ac:spMkLst>
            <pc:docMk/>
            <pc:sldMk cId="1902812718" sldId="7661"/>
            <ac:spMk id="50" creationId="{A3A3ADEB-7FA1-453D-8D95-3DF8A55B56B2}"/>
          </ac:spMkLst>
        </pc:spChg>
        <pc:spChg chg="del">
          <ac:chgData name="Vlad Komanicky" userId="1826feb0-103e-4f6b-b86e-dd2299349d4d" providerId="ADAL" clId="{14B9B8B7-11A1-49F2-8F87-6C183362B694}" dt="2020-11-17T18:46:21.081" v="0" actId="478"/>
          <ac:spMkLst>
            <pc:docMk/>
            <pc:sldMk cId="1902812718" sldId="7661"/>
            <ac:spMk id="51" creationId="{39FD0C40-A978-4FD6-BFA0-FDE7AAD188A9}"/>
          </ac:spMkLst>
        </pc:spChg>
        <pc:spChg chg="del">
          <ac:chgData name="Vlad Komanicky" userId="1826feb0-103e-4f6b-b86e-dd2299349d4d" providerId="ADAL" clId="{14B9B8B7-11A1-49F2-8F87-6C183362B694}" dt="2020-11-17T18:46:21.081" v="0" actId="478"/>
          <ac:spMkLst>
            <pc:docMk/>
            <pc:sldMk cId="1902812718" sldId="7661"/>
            <ac:spMk id="52" creationId="{E5556435-50FA-4F56-8B6B-810B40A15202}"/>
          </ac:spMkLst>
        </pc:spChg>
        <pc:spChg chg="del">
          <ac:chgData name="Vlad Komanicky" userId="1826feb0-103e-4f6b-b86e-dd2299349d4d" providerId="ADAL" clId="{14B9B8B7-11A1-49F2-8F87-6C183362B694}" dt="2020-11-17T18:46:21.081" v="0" actId="478"/>
          <ac:spMkLst>
            <pc:docMk/>
            <pc:sldMk cId="1902812718" sldId="7661"/>
            <ac:spMk id="53" creationId="{97A767ED-FC38-451B-87F1-A93F18495211}"/>
          </ac:spMkLst>
        </pc:spChg>
        <pc:spChg chg="del">
          <ac:chgData name="Vlad Komanicky" userId="1826feb0-103e-4f6b-b86e-dd2299349d4d" providerId="ADAL" clId="{14B9B8B7-11A1-49F2-8F87-6C183362B694}" dt="2020-11-17T18:46:21.081" v="0" actId="478"/>
          <ac:spMkLst>
            <pc:docMk/>
            <pc:sldMk cId="1902812718" sldId="7661"/>
            <ac:spMk id="54" creationId="{1C6C8272-F46E-4AB8-B20E-35E71648304D}"/>
          </ac:spMkLst>
        </pc:spChg>
        <pc:spChg chg="del">
          <ac:chgData name="Vlad Komanicky" userId="1826feb0-103e-4f6b-b86e-dd2299349d4d" providerId="ADAL" clId="{14B9B8B7-11A1-49F2-8F87-6C183362B694}" dt="2020-11-17T18:46:21.081" v="0" actId="478"/>
          <ac:spMkLst>
            <pc:docMk/>
            <pc:sldMk cId="1902812718" sldId="7661"/>
            <ac:spMk id="55" creationId="{346F5DF1-36B7-4985-B441-CA7826B3C151}"/>
          </ac:spMkLst>
        </pc:spChg>
        <pc:spChg chg="del">
          <ac:chgData name="Vlad Komanicky" userId="1826feb0-103e-4f6b-b86e-dd2299349d4d" providerId="ADAL" clId="{14B9B8B7-11A1-49F2-8F87-6C183362B694}" dt="2020-11-17T18:46:21.081" v="0" actId="478"/>
          <ac:spMkLst>
            <pc:docMk/>
            <pc:sldMk cId="1902812718" sldId="7661"/>
            <ac:spMk id="56" creationId="{5CAE2211-3212-474C-A7AC-F261EFFE3830}"/>
          </ac:spMkLst>
        </pc:spChg>
        <pc:spChg chg="del">
          <ac:chgData name="Vlad Komanicky" userId="1826feb0-103e-4f6b-b86e-dd2299349d4d" providerId="ADAL" clId="{14B9B8B7-11A1-49F2-8F87-6C183362B694}" dt="2020-11-17T18:46:21.081" v="0" actId="478"/>
          <ac:spMkLst>
            <pc:docMk/>
            <pc:sldMk cId="1902812718" sldId="7661"/>
            <ac:spMk id="57" creationId="{4A058202-505B-452F-A33C-DFD4C59A7950}"/>
          </ac:spMkLst>
        </pc:spChg>
        <pc:spChg chg="del">
          <ac:chgData name="Vlad Komanicky" userId="1826feb0-103e-4f6b-b86e-dd2299349d4d" providerId="ADAL" clId="{14B9B8B7-11A1-49F2-8F87-6C183362B694}" dt="2020-11-17T18:46:21.081" v="0" actId="478"/>
          <ac:spMkLst>
            <pc:docMk/>
            <pc:sldMk cId="1902812718" sldId="7661"/>
            <ac:spMk id="58" creationId="{33144F8C-9A07-41EA-863C-34B2524CDAFA}"/>
          </ac:spMkLst>
        </pc:spChg>
        <pc:spChg chg="del">
          <ac:chgData name="Vlad Komanicky" userId="1826feb0-103e-4f6b-b86e-dd2299349d4d" providerId="ADAL" clId="{14B9B8B7-11A1-49F2-8F87-6C183362B694}" dt="2020-11-17T18:46:21.081" v="0" actId="478"/>
          <ac:spMkLst>
            <pc:docMk/>
            <pc:sldMk cId="1902812718" sldId="7661"/>
            <ac:spMk id="59" creationId="{E88473D5-78B3-4862-B38B-B3F4EB27E38D}"/>
          </ac:spMkLst>
        </pc:spChg>
        <pc:spChg chg="del">
          <ac:chgData name="Vlad Komanicky" userId="1826feb0-103e-4f6b-b86e-dd2299349d4d" providerId="ADAL" clId="{14B9B8B7-11A1-49F2-8F87-6C183362B694}" dt="2020-11-17T18:46:21.081" v="0" actId="478"/>
          <ac:spMkLst>
            <pc:docMk/>
            <pc:sldMk cId="1902812718" sldId="7661"/>
            <ac:spMk id="60" creationId="{325D4C36-BE9C-4C71-9C56-E1A117C61361}"/>
          </ac:spMkLst>
        </pc:spChg>
        <pc:spChg chg="del">
          <ac:chgData name="Vlad Komanicky" userId="1826feb0-103e-4f6b-b86e-dd2299349d4d" providerId="ADAL" clId="{14B9B8B7-11A1-49F2-8F87-6C183362B694}" dt="2020-11-17T18:46:21.081" v="0" actId="478"/>
          <ac:spMkLst>
            <pc:docMk/>
            <pc:sldMk cId="1902812718" sldId="7661"/>
            <ac:spMk id="61" creationId="{2DD48DDA-A714-416A-B5B1-BC9B8E026B0A}"/>
          </ac:spMkLst>
        </pc:spChg>
        <pc:spChg chg="del">
          <ac:chgData name="Vlad Komanicky" userId="1826feb0-103e-4f6b-b86e-dd2299349d4d" providerId="ADAL" clId="{14B9B8B7-11A1-49F2-8F87-6C183362B694}" dt="2020-11-17T18:46:21.081" v="0" actId="478"/>
          <ac:spMkLst>
            <pc:docMk/>
            <pc:sldMk cId="1902812718" sldId="7661"/>
            <ac:spMk id="62" creationId="{486EB609-FE56-4639-A371-4E3A2BFD22D8}"/>
          </ac:spMkLst>
        </pc:spChg>
        <pc:spChg chg="del">
          <ac:chgData name="Vlad Komanicky" userId="1826feb0-103e-4f6b-b86e-dd2299349d4d" providerId="ADAL" clId="{14B9B8B7-11A1-49F2-8F87-6C183362B694}" dt="2020-11-17T18:46:21.081" v="0" actId="478"/>
          <ac:spMkLst>
            <pc:docMk/>
            <pc:sldMk cId="1902812718" sldId="7661"/>
            <ac:spMk id="63" creationId="{56181E11-9DA0-4844-BBC0-8F0517696789}"/>
          </ac:spMkLst>
        </pc:spChg>
        <pc:spChg chg="del">
          <ac:chgData name="Vlad Komanicky" userId="1826feb0-103e-4f6b-b86e-dd2299349d4d" providerId="ADAL" clId="{14B9B8B7-11A1-49F2-8F87-6C183362B694}" dt="2020-11-17T18:46:21.081" v="0" actId="478"/>
          <ac:spMkLst>
            <pc:docMk/>
            <pc:sldMk cId="1902812718" sldId="7661"/>
            <ac:spMk id="64" creationId="{7AA4167D-57DF-4873-BFAF-BC8572D64115}"/>
          </ac:spMkLst>
        </pc:spChg>
        <pc:spChg chg="del">
          <ac:chgData name="Vlad Komanicky" userId="1826feb0-103e-4f6b-b86e-dd2299349d4d" providerId="ADAL" clId="{14B9B8B7-11A1-49F2-8F87-6C183362B694}" dt="2020-11-17T18:46:21.081" v="0" actId="478"/>
          <ac:spMkLst>
            <pc:docMk/>
            <pc:sldMk cId="1902812718" sldId="7661"/>
            <ac:spMk id="69" creationId="{1884240C-645D-436B-BD97-C6D897FEF71C}"/>
          </ac:spMkLst>
        </pc:spChg>
        <pc:spChg chg="del">
          <ac:chgData name="Vlad Komanicky" userId="1826feb0-103e-4f6b-b86e-dd2299349d4d" providerId="ADAL" clId="{14B9B8B7-11A1-49F2-8F87-6C183362B694}" dt="2020-11-17T18:46:21.081" v="0" actId="478"/>
          <ac:spMkLst>
            <pc:docMk/>
            <pc:sldMk cId="1902812718" sldId="7661"/>
            <ac:spMk id="70" creationId="{6D33B69A-12E3-4514-89C8-6757259DB7C9}"/>
          </ac:spMkLst>
        </pc:spChg>
        <pc:spChg chg="del">
          <ac:chgData name="Vlad Komanicky" userId="1826feb0-103e-4f6b-b86e-dd2299349d4d" providerId="ADAL" clId="{14B9B8B7-11A1-49F2-8F87-6C183362B694}" dt="2020-11-17T18:46:21.081" v="0" actId="478"/>
          <ac:spMkLst>
            <pc:docMk/>
            <pc:sldMk cId="1902812718" sldId="7661"/>
            <ac:spMk id="71" creationId="{67EDF719-A1DD-44A8-8DB7-BE032B417005}"/>
          </ac:spMkLst>
        </pc:spChg>
        <pc:spChg chg="del">
          <ac:chgData name="Vlad Komanicky" userId="1826feb0-103e-4f6b-b86e-dd2299349d4d" providerId="ADAL" clId="{14B9B8B7-11A1-49F2-8F87-6C183362B694}" dt="2020-11-17T18:46:21.081" v="0" actId="478"/>
          <ac:spMkLst>
            <pc:docMk/>
            <pc:sldMk cId="1902812718" sldId="7661"/>
            <ac:spMk id="72" creationId="{C9980979-D43F-4C7F-BF79-6B7E85B2A479}"/>
          </ac:spMkLst>
        </pc:spChg>
        <pc:spChg chg="del">
          <ac:chgData name="Vlad Komanicky" userId="1826feb0-103e-4f6b-b86e-dd2299349d4d" providerId="ADAL" clId="{14B9B8B7-11A1-49F2-8F87-6C183362B694}" dt="2020-11-17T18:46:21.081" v="0" actId="478"/>
          <ac:spMkLst>
            <pc:docMk/>
            <pc:sldMk cId="1902812718" sldId="7661"/>
            <ac:spMk id="74" creationId="{A0707F16-1B5E-4313-971F-E1559F7DB4FC}"/>
          </ac:spMkLst>
        </pc:spChg>
        <pc:spChg chg="del">
          <ac:chgData name="Vlad Komanicky" userId="1826feb0-103e-4f6b-b86e-dd2299349d4d" providerId="ADAL" clId="{14B9B8B7-11A1-49F2-8F87-6C183362B694}" dt="2020-11-17T18:46:21.081" v="0" actId="478"/>
          <ac:spMkLst>
            <pc:docMk/>
            <pc:sldMk cId="1902812718" sldId="7661"/>
            <ac:spMk id="75" creationId="{00CACBCA-DE26-466A-9A41-4DD022BC7BFD}"/>
          </ac:spMkLst>
        </pc:spChg>
        <pc:spChg chg="del">
          <ac:chgData name="Vlad Komanicky" userId="1826feb0-103e-4f6b-b86e-dd2299349d4d" providerId="ADAL" clId="{14B9B8B7-11A1-49F2-8F87-6C183362B694}" dt="2020-11-17T18:46:21.081" v="0" actId="478"/>
          <ac:spMkLst>
            <pc:docMk/>
            <pc:sldMk cId="1902812718" sldId="7661"/>
            <ac:spMk id="76" creationId="{7E472061-E898-41B4-BF0A-0F185DCBCA3B}"/>
          </ac:spMkLst>
        </pc:spChg>
        <pc:spChg chg="del">
          <ac:chgData name="Vlad Komanicky" userId="1826feb0-103e-4f6b-b86e-dd2299349d4d" providerId="ADAL" clId="{14B9B8B7-11A1-49F2-8F87-6C183362B694}" dt="2020-11-17T18:46:21.081" v="0" actId="478"/>
          <ac:spMkLst>
            <pc:docMk/>
            <pc:sldMk cId="1902812718" sldId="7661"/>
            <ac:spMk id="77" creationId="{018769F7-F1D8-4A6F-8AC7-D313AEE783BD}"/>
          </ac:spMkLst>
        </pc:spChg>
        <pc:spChg chg="del">
          <ac:chgData name="Vlad Komanicky" userId="1826feb0-103e-4f6b-b86e-dd2299349d4d" providerId="ADAL" clId="{14B9B8B7-11A1-49F2-8F87-6C183362B694}" dt="2020-11-17T18:46:21.081" v="0" actId="478"/>
          <ac:spMkLst>
            <pc:docMk/>
            <pc:sldMk cId="1902812718" sldId="7661"/>
            <ac:spMk id="79" creationId="{7404A1B4-8D76-42A1-97EA-FBE523FF88C0}"/>
          </ac:spMkLst>
        </pc:spChg>
        <pc:spChg chg="del">
          <ac:chgData name="Vlad Komanicky" userId="1826feb0-103e-4f6b-b86e-dd2299349d4d" providerId="ADAL" clId="{14B9B8B7-11A1-49F2-8F87-6C183362B694}" dt="2020-11-17T18:46:21.081" v="0" actId="478"/>
          <ac:spMkLst>
            <pc:docMk/>
            <pc:sldMk cId="1902812718" sldId="7661"/>
            <ac:spMk id="80" creationId="{D04390CB-3F68-42A6-924F-D491412C8338}"/>
          </ac:spMkLst>
        </pc:spChg>
        <pc:spChg chg="del">
          <ac:chgData name="Vlad Komanicky" userId="1826feb0-103e-4f6b-b86e-dd2299349d4d" providerId="ADAL" clId="{14B9B8B7-11A1-49F2-8F87-6C183362B694}" dt="2020-11-17T18:46:21.081" v="0" actId="478"/>
          <ac:spMkLst>
            <pc:docMk/>
            <pc:sldMk cId="1902812718" sldId="7661"/>
            <ac:spMk id="81" creationId="{CEA2A371-A718-4B7F-B796-EE5FB9FDC599}"/>
          </ac:spMkLst>
        </pc:spChg>
        <pc:spChg chg="del">
          <ac:chgData name="Vlad Komanicky" userId="1826feb0-103e-4f6b-b86e-dd2299349d4d" providerId="ADAL" clId="{14B9B8B7-11A1-49F2-8F87-6C183362B694}" dt="2020-11-17T18:46:21.081" v="0" actId="478"/>
          <ac:spMkLst>
            <pc:docMk/>
            <pc:sldMk cId="1902812718" sldId="7661"/>
            <ac:spMk id="82" creationId="{17021E25-7A27-4972-96E4-9E3079617CB7}"/>
          </ac:spMkLst>
        </pc:spChg>
        <pc:spChg chg="del">
          <ac:chgData name="Vlad Komanicky" userId="1826feb0-103e-4f6b-b86e-dd2299349d4d" providerId="ADAL" clId="{14B9B8B7-11A1-49F2-8F87-6C183362B694}" dt="2020-11-17T18:46:21.081" v="0" actId="478"/>
          <ac:spMkLst>
            <pc:docMk/>
            <pc:sldMk cId="1902812718" sldId="7661"/>
            <ac:spMk id="90" creationId="{950B43EB-DE58-474B-85A1-FC9D43D89E68}"/>
          </ac:spMkLst>
        </pc:spChg>
        <pc:spChg chg="del">
          <ac:chgData name="Vlad Komanicky" userId="1826feb0-103e-4f6b-b86e-dd2299349d4d" providerId="ADAL" clId="{14B9B8B7-11A1-49F2-8F87-6C183362B694}" dt="2020-11-17T18:46:21.081" v="0" actId="478"/>
          <ac:spMkLst>
            <pc:docMk/>
            <pc:sldMk cId="1902812718" sldId="7661"/>
            <ac:spMk id="91" creationId="{E53BC08E-2BAA-40FE-96A7-74821D6D6AD3}"/>
          </ac:spMkLst>
        </pc:spChg>
        <pc:spChg chg="del">
          <ac:chgData name="Vlad Komanicky" userId="1826feb0-103e-4f6b-b86e-dd2299349d4d" providerId="ADAL" clId="{14B9B8B7-11A1-49F2-8F87-6C183362B694}" dt="2020-11-17T18:46:21.081" v="0" actId="478"/>
          <ac:spMkLst>
            <pc:docMk/>
            <pc:sldMk cId="1902812718" sldId="7661"/>
            <ac:spMk id="92" creationId="{4A2D8B84-81AC-441F-8915-1093B3FDBDF3}"/>
          </ac:spMkLst>
        </pc:spChg>
        <pc:spChg chg="del">
          <ac:chgData name="Vlad Komanicky" userId="1826feb0-103e-4f6b-b86e-dd2299349d4d" providerId="ADAL" clId="{14B9B8B7-11A1-49F2-8F87-6C183362B694}" dt="2020-11-17T18:46:21.081" v="0" actId="478"/>
          <ac:spMkLst>
            <pc:docMk/>
            <pc:sldMk cId="1902812718" sldId="7661"/>
            <ac:spMk id="93" creationId="{E69E806D-0B30-4A1F-AB95-08AF7DDD708B}"/>
          </ac:spMkLst>
        </pc:spChg>
        <pc:spChg chg="del">
          <ac:chgData name="Vlad Komanicky" userId="1826feb0-103e-4f6b-b86e-dd2299349d4d" providerId="ADAL" clId="{14B9B8B7-11A1-49F2-8F87-6C183362B694}" dt="2020-11-17T18:46:21.081" v="0" actId="478"/>
          <ac:spMkLst>
            <pc:docMk/>
            <pc:sldMk cId="1902812718" sldId="7661"/>
            <ac:spMk id="94" creationId="{EF8611D4-4294-4706-921A-AC4ABD9C0293}"/>
          </ac:spMkLst>
        </pc:spChg>
        <pc:spChg chg="del">
          <ac:chgData name="Vlad Komanicky" userId="1826feb0-103e-4f6b-b86e-dd2299349d4d" providerId="ADAL" clId="{14B9B8B7-11A1-49F2-8F87-6C183362B694}" dt="2020-11-17T18:46:21.081" v="0" actId="478"/>
          <ac:spMkLst>
            <pc:docMk/>
            <pc:sldMk cId="1902812718" sldId="7661"/>
            <ac:spMk id="95" creationId="{24106FD5-D9DF-43D9-A648-23FA11D45C0E}"/>
          </ac:spMkLst>
        </pc:spChg>
        <pc:spChg chg="del">
          <ac:chgData name="Vlad Komanicky" userId="1826feb0-103e-4f6b-b86e-dd2299349d4d" providerId="ADAL" clId="{14B9B8B7-11A1-49F2-8F87-6C183362B694}" dt="2020-11-17T18:46:21.081" v="0" actId="478"/>
          <ac:spMkLst>
            <pc:docMk/>
            <pc:sldMk cId="1902812718" sldId="7661"/>
            <ac:spMk id="96" creationId="{ABFF3CB0-5533-47DE-9D3F-2319FCA6C126}"/>
          </ac:spMkLst>
        </pc:spChg>
        <pc:spChg chg="del">
          <ac:chgData name="Vlad Komanicky" userId="1826feb0-103e-4f6b-b86e-dd2299349d4d" providerId="ADAL" clId="{14B9B8B7-11A1-49F2-8F87-6C183362B694}" dt="2020-11-17T18:46:21.081" v="0" actId="478"/>
          <ac:spMkLst>
            <pc:docMk/>
            <pc:sldMk cId="1902812718" sldId="7661"/>
            <ac:spMk id="97" creationId="{71937111-78C1-4AB6-B159-BD57C06F1EE1}"/>
          </ac:spMkLst>
        </pc:spChg>
        <pc:spChg chg="del">
          <ac:chgData name="Vlad Komanicky" userId="1826feb0-103e-4f6b-b86e-dd2299349d4d" providerId="ADAL" clId="{14B9B8B7-11A1-49F2-8F87-6C183362B694}" dt="2020-11-17T18:46:21.081" v="0" actId="478"/>
          <ac:spMkLst>
            <pc:docMk/>
            <pc:sldMk cId="1902812718" sldId="7661"/>
            <ac:spMk id="98" creationId="{A078CD04-3179-4C3D-A451-E396D1E1E86A}"/>
          </ac:spMkLst>
        </pc:spChg>
        <pc:spChg chg="del">
          <ac:chgData name="Vlad Komanicky" userId="1826feb0-103e-4f6b-b86e-dd2299349d4d" providerId="ADAL" clId="{14B9B8B7-11A1-49F2-8F87-6C183362B694}" dt="2020-11-17T18:46:21.081" v="0" actId="478"/>
          <ac:spMkLst>
            <pc:docMk/>
            <pc:sldMk cId="1902812718" sldId="7661"/>
            <ac:spMk id="99" creationId="{CA23304B-908A-4344-9486-F75E47615E32}"/>
          </ac:spMkLst>
        </pc:spChg>
        <pc:spChg chg="del">
          <ac:chgData name="Vlad Komanicky" userId="1826feb0-103e-4f6b-b86e-dd2299349d4d" providerId="ADAL" clId="{14B9B8B7-11A1-49F2-8F87-6C183362B694}" dt="2020-11-17T18:46:21.081" v="0" actId="478"/>
          <ac:spMkLst>
            <pc:docMk/>
            <pc:sldMk cId="1902812718" sldId="7661"/>
            <ac:spMk id="100" creationId="{7C0E669F-0F41-4368-9142-62F06C8AB1C0}"/>
          </ac:spMkLst>
        </pc:spChg>
        <pc:spChg chg="del">
          <ac:chgData name="Vlad Komanicky" userId="1826feb0-103e-4f6b-b86e-dd2299349d4d" providerId="ADAL" clId="{14B9B8B7-11A1-49F2-8F87-6C183362B694}" dt="2020-11-17T18:46:21.081" v="0" actId="478"/>
          <ac:spMkLst>
            <pc:docMk/>
            <pc:sldMk cId="1902812718" sldId="7661"/>
            <ac:spMk id="101" creationId="{2E8544BE-578A-4E4E-8AEF-DBB466C4F685}"/>
          </ac:spMkLst>
        </pc:spChg>
        <pc:spChg chg="del">
          <ac:chgData name="Vlad Komanicky" userId="1826feb0-103e-4f6b-b86e-dd2299349d4d" providerId="ADAL" clId="{14B9B8B7-11A1-49F2-8F87-6C183362B694}" dt="2020-11-17T18:46:21.081" v="0" actId="478"/>
          <ac:spMkLst>
            <pc:docMk/>
            <pc:sldMk cId="1902812718" sldId="7661"/>
            <ac:spMk id="102" creationId="{F098953A-0205-4330-B3D8-0359C5EFAEA0}"/>
          </ac:spMkLst>
        </pc:spChg>
        <pc:spChg chg="del">
          <ac:chgData name="Vlad Komanicky" userId="1826feb0-103e-4f6b-b86e-dd2299349d4d" providerId="ADAL" clId="{14B9B8B7-11A1-49F2-8F87-6C183362B694}" dt="2020-11-17T18:46:21.081" v="0" actId="478"/>
          <ac:spMkLst>
            <pc:docMk/>
            <pc:sldMk cId="1902812718" sldId="7661"/>
            <ac:spMk id="103" creationId="{0C8DBDB2-8E24-4565-B553-28FACF5E0631}"/>
          </ac:spMkLst>
        </pc:spChg>
        <pc:spChg chg="del">
          <ac:chgData name="Vlad Komanicky" userId="1826feb0-103e-4f6b-b86e-dd2299349d4d" providerId="ADAL" clId="{14B9B8B7-11A1-49F2-8F87-6C183362B694}" dt="2020-11-17T18:46:21.081" v="0" actId="478"/>
          <ac:spMkLst>
            <pc:docMk/>
            <pc:sldMk cId="1902812718" sldId="7661"/>
            <ac:spMk id="104" creationId="{4CAD405E-AF7E-4A66-A88C-AD7EB7F744F6}"/>
          </ac:spMkLst>
        </pc:spChg>
        <pc:spChg chg="del">
          <ac:chgData name="Vlad Komanicky" userId="1826feb0-103e-4f6b-b86e-dd2299349d4d" providerId="ADAL" clId="{14B9B8B7-11A1-49F2-8F87-6C183362B694}" dt="2020-11-17T18:46:21.081" v="0" actId="478"/>
          <ac:spMkLst>
            <pc:docMk/>
            <pc:sldMk cId="1902812718" sldId="7661"/>
            <ac:spMk id="105" creationId="{F765E4E7-5F3E-4FCA-B443-72DFF7B02849}"/>
          </ac:spMkLst>
        </pc:spChg>
        <pc:spChg chg="del">
          <ac:chgData name="Vlad Komanicky" userId="1826feb0-103e-4f6b-b86e-dd2299349d4d" providerId="ADAL" clId="{14B9B8B7-11A1-49F2-8F87-6C183362B694}" dt="2020-11-17T18:46:21.081" v="0" actId="478"/>
          <ac:spMkLst>
            <pc:docMk/>
            <pc:sldMk cId="1902812718" sldId="7661"/>
            <ac:spMk id="106" creationId="{DE29EB58-729E-400C-9494-6D1DB07435A5}"/>
          </ac:spMkLst>
        </pc:spChg>
        <pc:grpChg chg="del">
          <ac:chgData name="Vlad Komanicky" userId="1826feb0-103e-4f6b-b86e-dd2299349d4d" providerId="ADAL" clId="{14B9B8B7-11A1-49F2-8F87-6C183362B694}" dt="2020-11-17T18:46:21.081" v="0" actId="478"/>
          <ac:grpSpMkLst>
            <pc:docMk/>
            <pc:sldMk cId="1902812718" sldId="7661"/>
            <ac:grpSpMk id="31" creationId="{BD88D7FD-A72E-4115-A9BE-8333299E978B}"/>
          </ac:grpSpMkLst>
        </pc:grpChg>
        <pc:grpChg chg="del">
          <ac:chgData name="Vlad Komanicky" userId="1826feb0-103e-4f6b-b86e-dd2299349d4d" providerId="ADAL" clId="{14B9B8B7-11A1-49F2-8F87-6C183362B694}" dt="2020-11-17T18:46:21.081" v="0" actId="478"/>
          <ac:grpSpMkLst>
            <pc:docMk/>
            <pc:sldMk cId="1902812718" sldId="7661"/>
            <ac:grpSpMk id="40" creationId="{927B05BA-09A8-449C-B2DB-F9087D2325C9}"/>
          </ac:grpSpMkLst>
        </pc:grpChg>
        <pc:grpChg chg="del">
          <ac:chgData name="Vlad Komanicky" userId="1826feb0-103e-4f6b-b86e-dd2299349d4d" providerId="ADAL" clId="{14B9B8B7-11A1-49F2-8F87-6C183362B694}" dt="2020-11-17T18:46:21.081" v="0" actId="478"/>
          <ac:grpSpMkLst>
            <pc:docMk/>
            <pc:sldMk cId="1902812718" sldId="7661"/>
            <ac:grpSpMk id="43" creationId="{C821004D-16C6-4AF1-BFD8-CC7D5E07D8A2}"/>
          </ac:grpSpMkLst>
        </pc:grpChg>
        <pc:picChg chg="add mod">
          <ac:chgData name="Vlad Komanicky" userId="1826feb0-103e-4f6b-b86e-dd2299349d4d" providerId="ADAL" clId="{14B9B8B7-11A1-49F2-8F87-6C183362B694}" dt="2020-11-17T18:46:42.274" v="4" actId="1076"/>
          <ac:picMkLst>
            <pc:docMk/>
            <pc:sldMk cId="1902812718" sldId="7661"/>
            <ac:picMk id="4" creationId="{B19B1952-D5D2-49C8-8879-EA559D7F07D7}"/>
          </ac:picMkLst>
        </pc:picChg>
      </pc:sldChg>
      <pc:sldChg chg="addSp delSp modSp add mod modNotesTx">
        <pc:chgData name="Vlad Komanicky" userId="1826feb0-103e-4f6b-b86e-dd2299349d4d" providerId="ADAL" clId="{14B9B8B7-11A1-49F2-8F87-6C183362B694}" dt="2020-11-19T10:58:27.689" v="1885" actId="20577"/>
        <pc:sldMkLst>
          <pc:docMk/>
          <pc:sldMk cId="805958938" sldId="7662"/>
        </pc:sldMkLst>
        <pc:spChg chg="mod">
          <ac:chgData name="Vlad Komanicky" userId="1826feb0-103e-4f6b-b86e-dd2299349d4d" providerId="ADAL" clId="{14B9B8B7-11A1-49F2-8F87-6C183362B694}" dt="2020-11-18T10:16:36.156" v="1542" actId="20577"/>
          <ac:spMkLst>
            <pc:docMk/>
            <pc:sldMk cId="805958938" sldId="7662"/>
            <ac:spMk id="2" creationId="{42B652D1-274D-418E-A502-9703DA5F6BFC}"/>
          </ac:spMkLst>
        </pc:spChg>
        <pc:spChg chg="mod">
          <ac:chgData name="Vlad Komanicky" userId="1826feb0-103e-4f6b-b86e-dd2299349d4d" providerId="ADAL" clId="{14B9B8B7-11A1-49F2-8F87-6C183362B694}" dt="2020-11-18T10:16:42.970" v="1543" actId="14100"/>
          <ac:spMkLst>
            <pc:docMk/>
            <pc:sldMk cId="805958938" sldId="7662"/>
            <ac:spMk id="3" creationId="{69A98118-0804-4DE9-8977-2BD191392BCA}"/>
          </ac:spMkLst>
        </pc:spChg>
        <pc:spChg chg="mod">
          <ac:chgData name="Vlad Komanicky" userId="1826feb0-103e-4f6b-b86e-dd2299349d4d" providerId="ADAL" clId="{14B9B8B7-11A1-49F2-8F87-6C183362B694}" dt="2020-11-18T10:16:42.970" v="1543" actId="14100"/>
          <ac:spMkLst>
            <pc:docMk/>
            <pc:sldMk cId="805958938" sldId="7662"/>
            <ac:spMk id="4" creationId="{909E074E-E1B0-43FA-920B-F75F9A655009}"/>
          </ac:spMkLst>
        </pc:spChg>
        <pc:spChg chg="mod">
          <ac:chgData name="Vlad Komanicky" userId="1826feb0-103e-4f6b-b86e-dd2299349d4d" providerId="ADAL" clId="{14B9B8B7-11A1-49F2-8F87-6C183362B694}" dt="2020-11-18T10:16:42.970" v="1543" actId="14100"/>
          <ac:spMkLst>
            <pc:docMk/>
            <pc:sldMk cId="805958938" sldId="7662"/>
            <ac:spMk id="10" creationId="{477C1612-BC57-402F-AFA5-509487E3405B}"/>
          </ac:spMkLst>
        </pc:spChg>
        <pc:spChg chg="add del mod">
          <ac:chgData name="Vlad Komanicky" userId="1826feb0-103e-4f6b-b86e-dd2299349d4d" providerId="ADAL" clId="{14B9B8B7-11A1-49F2-8F87-6C183362B694}" dt="2020-11-18T10:16:42.970" v="1543" actId="14100"/>
          <ac:spMkLst>
            <pc:docMk/>
            <pc:sldMk cId="805958938" sldId="7662"/>
            <ac:spMk id="12" creationId="{C10BC819-99FE-44B4-BB8A-A6574DA80ECE}"/>
          </ac:spMkLst>
        </pc:spChg>
        <pc:spChg chg="mod">
          <ac:chgData name="Vlad Komanicky" userId="1826feb0-103e-4f6b-b86e-dd2299349d4d" providerId="ADAL" clId="{14B9B8B7-11A1-49F2-8F87-6C183362B694}" dt="2020-11-18T10:16:51.704" v="1545" actId="1076"/>
          <ac:spMkLst>
            <pc:docMk/>
            <pc:sldMk cId="805958938" sldId="7662"/>
            <ac:spMk id="14" creationId="{01EE3C62-6CD3-4AD7-A260-1FE10916AB2A}"/>
          </ac:spMkLst>
        </pc:spChg>
        <pc:spChg chg="mod">
          <ac:chgData name="Vlad Komanicky" userId="1826feb0-103e-4f6b-b86e-dd2299349d4d" providerId="ADAL" clId="{14B9B8B7-11A1-49F2-8F87-6C183362B694}" dt="2020-11-18T10:16:46.821" v="1544" actId="1076"/>
          <ac:spMkLst>
            <pc:docMk/>
            <pc:sldMk cId="805958938" sldId="7662"/>
            <ac:spMk id="16" creationId="{B02757FD-26BE-469C-AD95-3A4476A98856}"/>
          </ac:spMkLst>
        </pc:spChg>
        <pc:spChg chg="mod">
          <ac:chgData name="Vlad Komanicky" userId="1826feb0-103e-4f6b-b86e-dd2299349d4d" providerId="ADAL" clId="{14B9B8B7-11A1-49F2-8F87-6C183362B694}" dt="2020-11-18T10:16:46.821" v="1544" actId="1076"/>
          <ac:spMkLst>
            <pc:docMk/>
            <pc:sldMk cId="805958938" sldId="7662"/>
            <ac:spMk id="18" creationId="{E18B59CF-514D-40E9-8F53-37A9EA76CC85}"/>
          </ac:spMkLst>
        </pc:spChg>
        <pc:spChg chg="mod">
          <ac:chgData name="Vlad Komanicky" userId="1826feb0-103e-4f6b-b86e-dd2299349d4d" providerId="ADAL" clId="{14B9B8B7-11A1-49F2-8F87-6C183362B694}" dt="2020-11-18T10:16:46.821" v="1544" actId="1076"/>
          <ac:spMkLst>
            <pc:docMk/>
            <pc:sldMk cId="805958938" sldId="7662"/>
            <ac:spMk id="20" creationId="{875352B3-911D-4952-9DA3-939C20F4FD65}"/>
          </ac:spMkLst>
        </pc:spChg>
        <pc:spChg chg="add del mod">
          <ac:chgData name="Vlad Komanicky" userId="1826feb0-103e-4f6b-b86e-dd2299349d4d" providerId="ADAL" clId="{14B9B8B7-11A1-49F2-8F87-6C183362B694}" dt="2020-11-18T10:16:46.821" v="1544" actId="1076"/>
          <ac:spMkLst>
            <pc:docMk/>
            <pc:sldMk cId="805958938" sldId="7662"/>
            <ac:spMk id="22" creationId="{5A449EA2-ECD4-4CB5-A873-7B80C4F01146}"/>
          </ac:spMkLst>
        </pc:spChg>
        <pc:spChg chg="mod">
          <ac:chgData name="Vlad Komanicky" userId="1826feb0-103e-4f6b-b86e-dd2299349d4d" providerId="ADAL" clId="{14B9B8B7-11A1-49F2-8F87-6C183362B694}" dt="2020-11-18T10:16:54.965" v="1546" actId="1076"/>
          <ac:spMkLst>
            <pc:docMk/>
            <pc:sldMk cId="805958938" sldId="7662"/>
            <ac:spMk id="24" creationId="{B15CAAE5-C900-4085-B4B0-61420E19E616}"/>
          </ac:spMkLst>
        </pc:spChg>
        <pc:spChg chg="mod">
          <ac:chgData name="Vlad Komanicky" userId="1826feb0-103e-4f6b-b86e-dd2299349d4d" providerId="ADAL" clId="{14B9B8B7-11A1-49F2-8F87-6C183362B694}" dt="2020-11-18T10:16:51.704" v="1545" actId="1076"/>
          <ac:spMkLst>
            <pc:docMk/>
            <pc:sldMk cId="805958938" sldId="7662"/>
            <ac:spMk id="26" creationId="{3E69D027-1EA8-4DC8-AD56-573A0AFF4820}"/>
          </ac:spMkLst>
        </pc:spChg>
        <pc:spChg chg="add del mod">
          <ac:chgData name="Vlad Komanicky" userId="1826feb0-103e-4f6b-b86e-dd2299349d4d" providerId="ADAL" clId="{14B9B8B7-11A1-49F2-8F87-6C183362B694}" dt="2020-11-18T10:16:51.704" v="1545" actId="1076"/>
          <ac:spMkLst>
            <pc:docMk/>
            <pc:sldMk cId="805958938" sldId="7662"/>
            <ac:spMk id="28" creationId="{53E61557-4D72-4FE9-9C17-1F2E81171477}"/>
          </ac:spMkLst>
        </pc:spChg>
        <pc:spChg chg="del mod">
          <ac:chgData name="Vlad Komanicky" userId="1826feb0-103e-4f6b-b86e-dd2299349d4d" providerId="ADAL" clId="{14B9B8B7-11A1-49F2-8F87-6C183362B694}" dt="2020-11-18T10:16:19.010" v="1521" actId="478"/>
          <ac:spMkLst>
            <pc:docMk/>
            <pc:sldMk cId="805958938" sldId="7662"/>
            <ac:spMk id="30" creationId="{362A45F1-1D90-4540-90D8-B222F12223F4}"/>
          </ac:spMkLst>
        </pc:spChg>
      </pc:sldChg>
      <pc:sldChg chg="mod ord modShow">
        <pc:chgData name="Vlad Komanicky" userId="1826feb0-103e-4f6b-b86e-dd2299349d4d" providerId="ADAL" clId="{14B9B8B7-11A1-49F2-8F87-6C183362B694}" dt="2020-11-18T09:44:11.998" v="50" actId="729"/>
        <pc:sldMkLst>
          <pc:docMk/>
          <pc:sldMk cId="2726708978" sldId="7663"/>
        </pc:sldMkLst>
      </pc:sldChg>
      <pc:sldChg chg="addSp delSp modSp mod modNotesTx">
        <pc:chgData name="Vlad Komanicky" userId="1826feb0-103e-4f6b-b86e-dd2299349d4d" providerId="ADAL" clId="{14B9B8B7-11A1-49F2-8F87-6C183362B694}" dt="2020-11-19T01:40:46.821" v="1746"/>
        <pc:sldMkLst>
          <pc:docMk/>
          <pc:sldMk cId="3135105410" sldId="7670"/>
        </pc:sldMkLst>
        <pc:spChg chg="del">
          <ac:chgData name="Vlad Komanicky" userId="1826feb0-103e-4f6b-b86e-dd2299349d4d" providerId="ADAL" clId="{14B9B8B7-11A1-49F2-8F87-6C183362B694}" dt="2020-11-18T18:56:53.214" v="1650" actId="478"/>
          <ac:spMkLst>
            <pc:docMk/>
            <pc:sldMk cId="3135105410" sldId="7670"/>
            <ac:spMk id="2" creationId="{510E35F2-4715-4225-9237-5636DF98A430}"/>
          </ac:spMkLst>
        </pc:spChg>
        <pc:spChg chg="del mod">
          <ac:chgData name="Vlad Komanicky" userId="1826feb0-103e-4f6b-b86e-dd2299349d4d" providerId="ADAL" clId="{14B9B8B7-11A1-49F2-8F87-6C183362B694}" dt="2020-11-18T18:56:59.477" v="1651" actId="478"/>
          <ac:spMkLst>
            <pc:docMk/>
            <pc:sldMk cId="3135105410" sldId="7670"/>
            <ac:spMk id="3" creationId="{D460E5F2-36AD-4CB3-8439-6113AED415BF}"/>
          </ac:spMkLst>
        </pc:spChg>
        <pc:spChg chg="del mod">
          <ac:chgData name="Vlad Komanicky" userId="1826feb0-103e-4f6b-b86e-dd2299349d4d" providerId="ADAL" clId="{14B9B8B7-11A1-49F2-8F87-6C183362B694}" dt="2020-11-18T18:57:13.928" v="1691" actId="478"/>
          <ac:spMkLst>
            <pc:docMk/>
            <pc:sldMk cId="3135105410" sldId="7670"/>
            <ac:spMk id="4" creationId="{2BF704FF-8A3C-43E7-92EF-C032575E49A0}"/>
          </ac:spMkLst>
        </pc:spChg>
        <pc:spChg chg="add mod">
          <ac:chgData name="Vlad Komanicky" userId="1826feb0-103e-4f6b-b86e-dd2299349d4d" providerId="ADAL" clId="{14B9B8B7-11A1-49F2-8F87-6C183362B694}" dt="2020-11-18T18:57:23.633" v="1704" actId="20577"/>
          <ac:spMkLst>
            <pc:docMk/>
            <pc:sldMk cId="3135105410" sldId="7670"/>
            <ac:spMk id="8" creationId="{335A7785-88DE-4950-BF72-0BA5EFD24959}"/>
          </ac:spMkLst>
        </pc:spChg>
        <pc:spChg chg="add mod">
          <ac:chgData name="Vlad Komanicky" userId="1826feb0-103e-4f6b-b86e-dd2299349d4d" providerId="ADAL" clId="{14B9B8B7-11A1-49F2-8F87-6C183362B694}" dt="2020-11-18T18:57:47.573" v="1732" actId="1076"/>
          <ac:spMkLst>
            <pc:docMk/>
            <pc:sldMk cId="3135105410" sldId="7670"/>
            <ac:spMk id="10" creationId="{700EC2DD-E7EA-46CA-AC4B-58877053CF7D}"/>
          </ac:spMkLst>
        </pc:spChg>
        <pc:picChg chg="add mod ord">
          <ac:chgData name="Vlad Komanicky" userId="1826feb0-103e-4f6b-b86e-dd2299349d4d" providerId="ADAL" clId="{14B9B8B7-11A1-49F2-8F87-6C183362B694}" dt="2020-11-18T18:56:50.927" v="1649" actId="167"/>
          <ac:picMkLst>
            <pc:docMk/>
            <pc:sldMk cId="3135105410" sldId="7670"/>
            <ac:picMk id="6" creationId="{E6F7F30C-C14C-463A-AFE0-4CE0E6A6AFC0}"/>
          </ac:picMkLst>
        </pc:picChg>
        <pc:picChg chg="add mod">
          <ac:chgData name="Vlad Komanicky" userId="1826feb0-103e-4f6b-b86e-dd2299349d4d" providerId="ADAL" clId="{14B9B8B7-11A1-49F2-8F87-6C183362B694}" dt="2020-11-18T18:58:58.650" v="1745" actId="1076"/>
          <ac:picMkLst>
            <pc:docMk/>
            <pc:sldMk cId="3135105410" sldId="7670"/>
            <ac:picMk id="12" creationId="{C8F596CC-AB90-49B4-8FBD-34528A8AA985}"/>
          </ac:picMkLst>
        </pc:picChg>
        <pc:picChg chg="add del mod">
          <ac:chgData name="Vlad Komanicky" userId="1826feb0-103e-4f6b-b86e-dd2299349d4d" providerId="ADAL" clId="{14B9B8B7-11A1-49F2-8F87-6C183362B694}" dt="2020-11-18T18:58:31.402" v="1741" actId="478"/>
          <ac:picMkLst>
            <pc:docMk/>
            <pc:sldMk cId="3135105410" sldId="7670"/>
            <ac:picMk id="14" creationId="{E014B33F-B984-45C0-A94F-289A47F394D6}"/>
          </ac:picMkLst>
        </pc:picChg>
        <pc:picChg chg="add del mod">
          <ac:chgData name="Vlad Komanicky" userId="1826feb0-103e-4f6b-b86e-dd2299349d4d" providerId="ADAL" clId="{14B9B8B7-11A1-49F2-8F87-6C183362B694}" dt="2020-11-18T18:58:31.799" v="1742" actId="478"/>
          <ac:picMkLst>
            <pc:docMk/>
            <pc:sldMk cId="3135105410" sldId="7670"/>
            <ac:picMk id="16" creationId="{F7C23337-1EBC-4B69-9646-897A269A8E06}"/>
          </ac:picMkLst>
        </pc:picChg>
      </pc:sldChg>
      <pc:sldChg chg="modNotesTx">
        <pc:chgData name="Vlad Komanicky" userId="1826feb0-103e-4f6b-b86e-dd2299349d4d" providerId="ADAL" clId="{14B9B8B7-11A1-49F2-8F87-6C183362B694}" dt="2020-11-19T10:20:30.796" v="1864" actId="20577"/>
        <pc:sldMkLst>
          <pc:docMk/>
          <pc:sldMk cId="623928294" sldId="7671"/>
        </pc:sldMkLst>
      </pc:sldChg>
      <pc:sldChg chg="modNotesTx">
        <pc:chgData name="Vlad Komanicky" userId="1826feb0-103e-4f6b-b86e-dd2299349d4d" providerId="ADAL" clId="{14B9B8B7-11A1-49F2-8F87-6C183362B694}" dt="2020-11-19T01:57:45.667" v="1772"/>
        <pc:sldMkLst>
          <pc:docMk/>
          <pc:sldMk cId="235499940" sldId="7672"/>
        </pc:sldMkLst>
      </pc:sldChg>
      <pc:sldChg chg="add">
        <pc:chgData name="Vlad Komanicky" userId="1826feb0-103e-4f6b-b86e-dd2299349d4d" providerId="ADAL" clId="{14B9B8B7-11A1-49F2-8F87-6C183362B694}" dt="2020-11-18T09:50:50.382" v="290"/>
        <pc:sldMkLst>
          <pc:docMk/>
          <pc:sldMk cId="195663175" sldId="7673"/>
        </pc:sldMkLst>
      </pc:sldChg>
      <pc:sldChg chg="modSp mod">
        <pc:chgData name="Vlad Komanicky" userId="1826feb0-103e-4f6b-b86e-dd2299349d4d" providerId="ADAL" clId="{14B9B8B7-11A1-49F2-8F87-6C183362B694}" dt="2020-11-18T18:55:09.905" v="1646" actId="20577"/>
        <pc:sldMkLst>
          <pc:docMk/>
          <pc:sldMk cId="574274432" sldId="7674"/>
        </pc:sldMkLst>
        <pc:spChg chg="mod">
          <ac:chgData name="Vlad Komanicky" userId="1826feb0-103e-4f6b-b86e-dd2299349d4d" providerId="ADAL" clId="{14B9B8B7-11A1-49F2-8F87-6C183362B694}" dt="2020-11-18T18:55:09.905" v="1646" actId="20577"/>
          <ac:spMkLst>
            <pc:docMk/>
            <pc:sldMk cId="574274432" sldId="7674"/>
            <ac:spMk id="5" creationId="{044E2777-0C63-49EE-B249-77A06402F2F3}"/>
          </ac:spMkLst>
        </pc:spChg>
      </pc:sldChg>
      <pc:sldChg chg="add del ord">
        <pc:chgData name="Vlad Komanicky" userId="1826feb0-103e-4f6b-b86e-dd2299349d4d" providerId="ADAL" clId="{14B9B8B7-11A1-49F2-8F87-6C183362B694}" dt="2020-11-18T10:14:55.651" v="1292" actId="47"/>
        <pc:sldMkLst>
          <pc:docMk/>
          <pc:sldMk cId="74770477" sldId="7675"/>
        </pc:sldMkLst>
      </pc:sldChg>
      <pc:sldChg chg="add">
        <pc:chgData name="Vlad Komanicky" userId="1826feb0-103e-4f6b-b86e-dd2299349d4d" providerId="ADAL" clId="{14B9B8B7-11A1-49F2-8F87-6C183362B694}" dt="2020-11-18T09:50:50.382" v="290"/>
        <pc:sldMkLst>
          <pc:docMk/>
          <pc:sldMk cId="2116491037" sldId="7676"/>
        </pc:sldMkLst>
      </pc:sldChg>
      <pc:sldChg chg="del">
        <pc:chgData name="Vlad Komanicky" userId="1826feb0-103e-4f6b-b86e-dd2299349d4d" providerId="ADAL" clId="{14B9B8B7-11A1-49F2-8F87-6C183362B694}" dt="2020-11-18T10:00:10.735" v="427" actId="47"/>
        <pc:sldMkLst>
          <pc:docMk/>
          <pc:sldMk cId="2409172240" sldId="7677"/>
        </pc:sldMkLst>
      </pc:sldChg>
      <pc:sldChg chg="del">
        <pc:chgData name="Vlad Komanicky" userId="1826feb0-103e-4f6b-b86e-dd2299349d4d" providerId="ADAL" clId="{14B9B8B7-11A1-49F2-8F87-6C183362B694}" dt="2020-11-18T10:00:10.735" v="427" actId="47"/>
        <pc:sldMkLst>
          <pc:docMk/>
          <pc:sldMk cId="1204295968" sldId="7678"/>
        </pc:sldMkLst>
      </pc:sldChg>
      <pc:sldChg chg="addSp delSp modSp mod">
        <pc:chgData name="Vlad Komanicky" userId="1826feb0-103e-4f6b-b86e-dd2299349d4d" providerId="ADAL" clId="{14B9B8B7-11A1-49F2-8F87-6C183362B694}" dt="2020-11-18T09:57:12.558" v="406" actId="1076"/>
        <pc:sldMkLst>
          <pc:docMk/>
          <pc:sldMk cId="1424447919" sldId="7679"/>
        </pc:sldMkLst>
        <pc:picChg chg="del mod">
          <ac:chgData name="Vlad Komanicky" userId="1826feb0-103e-4f6b-b86e-dd2299349d4d" providerId="ADAL" clId="{14B9B8B7-11A1-49F2-8F87-6C183362B694}" dt="2020-11-18T09:55:58.450" v="348" actId="478"/>
          <ac:picMkLst>
            <pc:docMk/>
            <pc:sldMk cId="1424447919" sldId="7679"/>
            <ac:picMk id="2" creationId="{D033DF34-76A0-4B18-8CA9-A9DE433739D6}"/>
          </ac:picMkLst>
        </pc:picChg>
        <pc:picChg chg="mod">
          <ac:chgData name="Vlad Komanicky" userId="1826feb0-103e-4f6b-b86e-dd2299349d4d" providerId="ADAL" clId="{14B9B8B7-11A1-49F2-8F87-6C183362B694}" dt="2020-11-18T09:57:12.558" v="406" actId="1076"/>
          <ac:picMkLst>
            <pc:docMk/>
            <pc:sldMk cId="1424447919" sldId="7679"/>
            <ac:picMk id="3" creationId="{D15B675F-4DED-4BF4-BF26-E768940F2DB8}"/>
          </ac:picMkLst>
        </pc:picChg>
        <pc:picChg chg="add mod">
          <ac:chgData name="Vlad Komanicky" userId="1826feb0-103e-4f6b-b86e-dd2299349d4d" providerId="ADAL" clId="{14B9B8B7-11A1-49F2-8F87-6C183362B694}" dt="2020-11-18T09:56:23.528" v="368" actId="1076"/>
          <ac:picMkLst>
            <pc:docMk/>
            <pc:sldMk cId="1424447919" sldId="7679"/>
            <ac:picMk id="4" creationId="{A425FC92-FEB3-4BDF-B528-959DE630290F}"/>
          </ac:picMkLst>
        </pc:picChg>
      </pc:sldChg>
      <pc:sldChg chg="add">
        <pc:chgData name="Vlad Komanicky" userId="1826feb0-103e-4f6b-b86e-dd2299349d4d" providerId="ADAL" clId="{14B9B8B7-11A1-49F2-8F87-6C183362B694}" dt="2020-11-18T09:50:50.382" v="290"/>
        <pc:sldMkLst>
          <pc:docMk/>
          <pc:sldMk cId="1932053675" sldId="7680"/>
        </pc:sldMkLst>
      </pc:sldChg>
      <pc:sldChg chg="addSp delSp modSp mod">
        <pc:chgData name="Vlad Komanicky" userId="1826feb0-103e-4f6b-b86e-dd2299349d4d" providerId="ADAL" clId="{14B9B8B7-11A1-49F2-8F87-6C183362B694}" dt="2020-11-18T09:58:46.758" v="421" actId="1076"/>
        <pc:sldMkLst>
          <pc:docMk/>
          <pc:sldMk cId="2712136154" sldId="7681"/>
        </pc:sldMkLst>
        <pc:spChg chg="mod">
          <ac:chgData name="Vlad Komanicky" userId="1826feb0-103e-4f6b-b86e-dd2299349d4d" providerId="ADAL" clId="{14B9B8B7-11A1-49F2-8F87-6C183362B694}" dt="2020-11-18T09:58:07.450" v="416"/>
          <ac:spMkLst>
            <pc:docMk/>
            <pc:sldMk cId="2712136154" sldId="7681"/>
            <ac:spMk id="62" creationId="{6777D732-76F5-400D-93CA-8DB3F3E3CE99}"/>
          </ac:spMkLst>
        </pc:spChg>
        <pc:spChg chg="mod">
          <ac:chgData name="Vlad Komanicky" userId="1826feb0-103e-4f6b-b86e-dd2299349d4d" providerId="ADAL" clId="{14B9B8B7-11A1-49F2-8F87-6C183362B694}" dt="2020-11-18T09:58:07.450" v="416"/>
          <ac:spMkLst>
            <pc:docMk/>
            <pc:sldMk cId="2712136154" sldId="7681"/>
            <ac:spMk id="63" creationId="{3526C79B-8D45-4C52-AA7E-3BEBA7F8A0EC}"/>
          </ac:spMkLst>
        </pc:spChg>
        <pc:spChg chg="mod">
          <ac:chgData name="Vlad Komanicky" userId="1826feb0-103e-4f6b-b86e-dd2299349d4d" providerId="ADAL" clId="{14B9B8B7-11A1-49F2-8F87-6C183362B694}" dt="2020-11-18T09:58:07.450" v="416"/>
          <ac:spMkLst>
            <pc:docMk/>
            <pc:sldMk cId="2712136154" sldId="7681"/>
            <ac:spMk id="64" creationId="{C18758B6-C5CF-4AA0-84B3-DBEB4B888C99}"/>
          </ac:spMkLst>
        </pc:spChg>
        <pc:spChg chg="mod">
          <ac:chgData name="Vlad Komanicky" userId="1826feb0-103e-4f6b-b86e-dd2299349d4d" providerId="ADAL" clId="{14B9B8B7-11A1-49F2-8F87-6C183362B694}" dt="2020-11-18T09:58:07.450" v="416"/>
          <ac:spMkLst>
            <pc:docMk/>
            <pc:sldMk cId="2712136154" sldId="7681"/>
            <ac:spMk id="65" creationId="{49B426CC-8D6D-41AB-80DC-8C1B45110AF3}"/>
          </ac:spMkLst>
        </pc:spChg>
        <pc:spChg chg="mod">
          <ac:chgData name="Vlad Komanicky" userId="1826feb0-103e-4f6b-b86e-dd2299349d4d" providerId="ADAL" clId="{14B9B8B7-11A1-49F2-8F87-6C183362B694}" dt="2020-11-18T09:58:07.450" v="416"/>
          <ac:spMkLst>
            <pc:docMk/>
            <pc:sldMk cId="2712136154" sldId="7681"/>
            <ac:spMk id="66" creationId="{7F303472-F82A-4501-B850-D79EF3B2D2A1}"/>
          </ac:spMkLst>
        </pc:spChg>
        <pc:spChg chg="mod">
          <ac:chgData name="Vlad Komanicky" userId="1826feb0-103e-4f6b-b86e-dd2299349d4d" providerId="ADAL" clId="{14B9B8B7-11A1-49F2-8F87-6C183362B694}" dt="2020-11-18T09:58:07.450" v="416"/>
          <ac:spMkLst>
            <pc:docMk/>
            <pc:sldMk cId="2712136154" sldId="7681"/>
            <ac:spMk id="67" creationId="{F8D04E78-340F-45FE-956D-77D48DCEFFA8}"/>
          </ac:spMkLst>
        </pc:spChg>
        <pc:spChg chg="mod">
          <ac:chgData name="Vlad Komanicky" userId="1826feb0-103e-4f6b-b86e-dd2299349d4d" providerId="ADAL" clId="{14B9B8B7-11A1-49F2-8F87-6C183362B694}" dt="2020-11-18T09:58:07.450" v="416"/>
          <ac:spMkLst>
            <pc:docMk/>
            <pc:sldMk cId="2712136154" sldId="7681"/>
            <ac:spMk id="68" creationId="{31522CF8-1E9B-4428-B901-03FC737B77BB}"/>
          </ac:spMkLst>
        </pc:spChg>
        <pc:spChg chg="mod">
          <ac:chgData name="Vlad Komanicky" userId="1826feb0-103e-4f6b-b86e-dd2299349d4d" providerId="ADAL" clId="{14B9B8B7-11A1-49F2-8F87-6C183362B694}" dt="2020-11-18T09:58:07.450" v="416"/>
          <ac:spMkLst>
            <pc:docMk/>
            <pc:sldMk cId="2712136154" sldId="7681"/>
            <ac:spMk id="69" creationId="{F7BFE1B2-33DE-4F31-ADD2-DC92158F7524}"/>
          </ac:spMkLst>
        </pc:spChg>
        <pc:spChg chg="mod">
          <ac:chgData name="Vlad Komanicky" userId="1826feb0-103e-4f6b-b86e-dd2299349d4d" providerId="ADAL" clId="{14B9B8B7-11A1-49F2-8F87-6C183362B694}" dt="2020-11-18T09:58:07.450" v="416"/>
          <ac:spMkLst>
            <pc:docMk/>
            <pc:sldMk cId="2712136154" sldId="7681"/>
            <ac:spMk id="71" creationId="{B0DFF7C2-1075-42F6-AC15-C3A1D7408B4A}"/>
          </ac:spMkLst>
        </pc:spChg>
        <pc:spChg chg="mod">
          <ac:chgData name="Vlad Komanicky" userId="1826feb0-103e-4f6b-b86e-dd2299349d4d" providerId="ADAL" clId="{14B9B8B7-11A1-49F2-8F87-6C183362B694}" dt="2020-11-18T09:58:07.450" v="416"/>
          <ac:spMkLst>
            <pc:docMk/>
            <pc:sldMk cId="2712136154" sldId="7681"/>
            <ac:spMk id="72" creationId="{2A5D1365-4121-4E62-8902-AFD3DF4D43E2}"/>
          </ac:spMkLst>
        </pc:spChg>
        <pc:spChg chg="mod">
          <ac:chgData name="Vlad Komanicky" userId="1826feb0-103e-4f6b-b86e-dd2299349d4d" providerId="ADAL" clId="{14B9B8B7-11A1-49F2-8F87-6C183362B694}" dt="2020-11-18T09:58:07.450" v="416"/>
          <ac:spMkLst>
            <pc:docMk/>
            <pc:sldMk cId="2712136154" sldId="7681"/>
            <ac:spMk id="75" creationId="{7F620687-0F6D-41BF-ABB7-D8FE67989E61}"/>
          </ac:spMkLst>
        </pc:spChg>
        <pc:spChg chg="mod">
          <ac:chgData name="Vlad Komanicky" userId="1826feb0-103e-4f6b-b86e-dd2299349d4d" providerId="ADAL" clId="{14B9B8B7-11A1-49F2-8F87-6C183362B694}" dt="2020-11-18T09:58:07.450" v="416"/>
          <ac:spMkLst>
            <pc:docMk/>
            <pc:sldMk cId="2712136154" sldId="7681"/>
            <ac:spMk id="76" creationId="{6EF0CD3C-333B-4476-B802-3FE25FF23808}"/>
          </ac:spMkLst>
        </pc:spChg>
        <pc:spChg chg="mod">
          <ac:chgData name="Vlad Komanicky" userId="1826feb0-103e-4f6b-b86e-dd2299349d4d" providerId="ADAL" clId="{14B9B8B7-11A1-49F2-8F87-6C183362B694}" dt="2020-11-18T09:58:07.450" v="416"/>
          <ac:spMkLst>
            <pc:docMk/>
            <pc:sldMk cId="2712136154" sldId="7681"/>
            <ac:spMk id="77" creationId="{6B1B6840-9294-49BE-8CF5-A2E9E6FF2E2F}"/>
          </ac:spMkLst>
        </pc:spChg>
        <pc:spChg chg="mod">
          <ac:chgData name="Vlad Komanicky" userId="1826feb0-103e-4f6b-b86e-dd2299349d4d" providerId="ADAL" clId="{14B9B8B7-11A1-49F2-8F87-6C183362B694}" dt="2020-11-18T09:58:07.450" v="416"/>
          <ac:spMkLst>
            <pc:docMk/>
            <pc:sldMk cId="2712136154" sldId="7681"/>
            <ac:spMk id="78" creationId="{627D9AB8-9D5E-40F4-AD81-760EE553E1EC}"/>
          </ac:spMkLst>
        </pc:spChg>
        <pc:spChg chg="mod">
          <ac:chgData name="Vlad Komanicky" userId="1826feb0-103e-4f6b-b86e-dd2299349d4d" providerId="ADAL" clId="{14B9B8B7-11A1-49F2-8F87-6C183362B694}" dt="2020-11-18T09:58:07.450" v="416"/>
          <ac:spMkLst>
            <pc:docMk/>
            <pc:sldMk cId="2712136154" sldId="7681"/>
            <ac:spMk id="79" creationId="{72960D6F-B6FE-4860-A82B-541DEAB71407}"/>
          </ac:spMkLst>
        </pc:spChg>
        <pc:grpChg chg="mod">
          <ac:chgData name="Vlad Komanicky" userId="1826feb0-103e-4f6b-b86e-dd2299349d4d" providerId="ADAL" clId="{14B9B8B7-11A1-49F2-8F87-6C183362B694}" dt="2020-11-18T09:58:46.758" v="421" actId="1076"/>
          <ac:grpSpMkLst>
            <pc:docMk/>
            <pc:sldMk cId="2712136154" sldId="7681"/>
            <ac:grpSpMk id="54" creationId="{B76C2932-9957-4B54-9DB4-405513580868}"/>
          </ac:grpSpMkLst>
        </pc:grpChg>
        <pc:grpChg chg="mod">
          <ac:chgData name="Vlad Komanicky" userId="1826feb0-103e-4f6b-b86e-dd2299349d4d" providerId="ADAL" clId="{14B9B8B7-11A1-49F2-8F87-6C183362B694}" dt="2020-11-18T09:58:46.758" v="421" actId="1076"/>
          <ac:grpSpMkLst>
            <pc:docMk/>
            <pc:sldMk cId="2712136154" sldId="7681"/>
            <ac:grpSpMk id="57" creationId="{DFFEEE1C-FC81-4E57-A3A3-CED511C192FB}"/>
          </ac:grpSpMkLst>
        </pc:grpChg>
        <pc:grpChg chg="add mod">
          <ac:chgData name="Vlad Komanicky" userId="1826feb0-103e-4f6b-b86e-dd2299349d4d" providerId="ADAL" clId="{14B9B8B7-11A1-49F2-8F87-6C183362B694}" dt="2020-11-18T09:58:40.042" v="420" actId="1076"/>
          <ac:grpSpMkLst>
            <pc:docMk/>
            <pc:sldMk cId="2712136154" sldId="7681"/>
            <ac:grpSpMk id="61" creationId="{3BE2D53C-3008-4BF4-B0F7-B7B89720DC99}"/>
          </ac:grpSpMkLst>
        </pc:grpChg>
        <pc:picChg chg="del">
          <ac:chgData name="Vlad Komanicky" userId="1826feb0-103e-4f6b-b86e-dd2299349d4d" providerId="ADAL" clId="{14B9B8B7-11A1-49F2-8F87-6C183362B694}" dt="2020-11-18T09:57:34.035" v="408" actId="478"/>
          <ac:picMkLst>
            <pc:docMk/>
            <pc:sldMk cId="2712136154" sldId="7681"/>
            <ac:picMk id="4" creationId="{B2FD276F-2575-45E3-AA18-73B3624390F6}"/>
          </ac:picMkLst>
        </pc:picChg>
        <pc:picChg chg="del">
          <ac:chgData name="Vlad Komanicky" userId="1826feb0-103e-4f6b-b86e-dd2299349d4d" providerId="ADAL" clId="{14B9B8B7-11A1-49F2-8F87-6C183362B694}" dt="2020-11-18T09:57:59.518" v="415" actId="478"/>
          <ac:picMkLst>
            <pc:docMk/>
            <pc:sldMk cId="2712136154" sldId="7681"/>
            <ac:picMk id="5" creationId="{F7A60B41-E79F-43C3-9361-BD1AD3E3097C}"/>
          </ac:picMkLst>
        </pc:picChg>
        <pc:picChg chg="add mod ord">
          <ac:chgData name="Vlad Komanicky" userId="1826feb0-103e-4f6b-b86e-dd2299349d4d" providerId="ADAL" clId="{14B9B8B7-11A1-49F2-8F87-6C183362B694}" dt="2020-11-18T09:58:46.758" v="421" actId="1076"/>
          <ac:picMkLst>
            <pc:docMk/>
            <pc:sldMk cId="2712136154" sldId="7681"/>
            <ac:picMk id="6" creationId="{92BC278F-D4A8-4B83-BF17-F866467B0686}"/>
          </ac:picMkLst>
        </pc:picChg>
        <pc:cxnChg chg="mod">
          <ac:chgData name="Vlad Komanicky" userId="1826feb0-103e-4f6b-b86e-dd2299349d4d" providerId="ADAL" clId="{14B9B8B7-11A1-49F2-8F87-6C183362B694}" dt="2020-11-18T09:58:07.450" v="416"/>
          <ac:cxnSpMkLst>
            <pc:docMk/>
            <pc:sldMk cId="2712136154" sldId="7681"/>
            <ac:cxnSpMk id="80" creationId="{1916B902-FEC4-4886-AB1D-0ED3233E953D}"/>
          </ac:cxnSpMkLst>
        </pc:cxnChg>
      </pc:sldChg>
      <pc:sldChg chg="add">
        <pc:chgData name="Vlad Komanicky" userId="1826feb0-103e-4f6b-b86e-dd2299349d4d" providerId="ADAL" clId="{14B9B8B7-11A1-49F2-8F87-6C183362B694}" dt="2020-11-18T09:43:46.542" v="48"/>
        <pc:sldMkLst>
          <pc:docMk/>
          <pc:sldMk cId="1881573058" sldId="7682"/>
        </pc:sldMkLst>
      </pc:sldChg>
      <pc:sldChg chg="modSp add mod modNotesTx">
        <pc:chgData name="Vlad Komanicky" userId="1826feb0-103e-4f6b-b86e-dd2299349d4d" providerId="ADAL" clId="{14B9B8B7-11A1-49F2-8F87-6C183362B694}" dt="2020-11-19T10:22:59.486" v="1869" actId="20577"/>
        <pc:sldMkLst>
          <pc:docMk/>
          <pc:sldMk cId="1550742546" sldId="7683"/>
        </pc:sldMkLst>
        <pc:spChg chg="mod">
          <ac:chgData name="Vlad Komanicky" userId="1826feb0-103e-4f6b-b86e-dd2299349d4d" providerId="ADAL" clId="{14B9B8B7-11A1-49F2-8F87-6C183362B694}" dt="2020-11-19T02:00:40.237" v="1843" actId="20577"/>
          <ac:spMkLst>
            <pc:docMk/>
            <pc:sldMk cId="1550742546" sldId="7683"/>
            <ac:spMk id="8" creationId="{D1F610BB-4B9F-4A6D-8E41-789515650111}"/>
          </ac:spMkLst>
        </pc:spChg>
      </pc:sldChg>
      <pc:sldChg chg="modSp add mod ord modShow">
        <pc:chgData name="Vlad Komanicky" userId="1826feb0-103e-4f6b-b86e-dd2299349d4d" providerId="ADAL" clId="{14B9B8B7-11A1-49F2-8F87-6C183362B694}" dt="2020-11-19T02:05:37.080" v="1848"/>
        <pc:sldMkLst>
          <pc:docMk/>
          <pc:sldMk cId="3871622601" sldId="7684"/>
        </pc:sldMkLst>
        <pc:spChg chg="mod">
          <ac:chgData name="Vlad Komanicky" userId="1826feb0-103e-4f6b-b86e-dd2299349d4d" providerId="ADAL" clId="{14B9B8B7-11A1-49F2-8F87-6C183362B694}" dt="2020-11-18T09:50:37.472" v="289" actId="20577"/>
          <ac:spMkLst>
            <pc:docMk/>
            <pc:sldMk cId="3871622601" sldId="7684"/>
            <ac:spMk id="10" creationId="{76D4FCA0-B39C-4031-9E4A-36A7F672135D}"/>
          </ac:spMkLst>
        </pc:spChg>
      </pc:sldChg>
      <pc:sldChg chg="add">
        <pc:chgData name="Vlad Komanicky" userId="1826feb0-103e-4f6b-b86e-dd2299349d4d" providerId="ADAL" clId="{14B9B8B7-11A1-49F2-8F87-6C183362B694}" dt="2020-11-18T09:50:50.382" v="290"/>
        <pc:sldMkLst>
          <pc:docMk/>
          <pc:sldMk cId="3321357426" sldId="7685"/>
        </pc:sldMkLst>
      </pc:sldChg>
      <pc:sldChg chg="add">
        <pc:chgData name="Vlad Komanicky" userId="1826feb0-103e-4f6b-b86e-dd2299349d4d" providerId="ADAL" clId="{14B9B8B7-11A1-49F2-8F87-6C183362B694}" dt="2020-11-18T09:50:50.382" v="290"/>
        <pc:sldMkLst>
          <pc:docMk/>
          <pc:sldMk cId="750124045" sldId="7686"/>
        </pc:sldMkLst>
      </pc:sldChg>
      <pc:sldChg chg="add">
        <pc:chgData name="Vlad Komanicky" userId="1826feb0-103e-4f6b-b86e-dd2299349d4d" providerId="ADAL" clId="{14B9B8B7-11A1-49F2-8F87-6C183362B694}" dt="2020-11-18T09:50:50.382" v="290"/>
        <pc:sldMkLst>
          <pc:docMk/>
          <pc:sldMk cId="3434103862" sldId="7687"/>
        </pc:sldMkLst>
      </pc:sldChg>
      <pc:sldChg chg="add">
        <pc:chgData name="Vlad Komanicky" userId="1826feb0-103e-4f6b-b86e-dd2299349d4d" providerId="ADAL" clId="{14B9B8B7-11A1-49F2-8F87-6C183362B694}" dt="2020-11-18T09:50:50.382" v="290"/>
        <pc:sldMkLst>
          <pc:docMk/>
          <pc:sldMk cId="961468462" sldId="7688"/>
        </pc:sldMkLst>
      </pc:sldChg>
      <pc:sldChg chg="add modNotesTx">
        <pc:chgData name="Vlad Komanicky" userId="1826feb0-103e-4f6b-b86e-dd2299349d4d" providerId="ADAL" clId="{14B9B8B7-11A1-49F2-8F87-6C183362B694}" dt="2020-11-19T10:23:27.465" v="1870"/>
        <pc:sldMkLst>
          <pc:docMk/>
          <pc:sldMk cId="3673127881" sldId="7689"/>
        </pc:sldMkLst>
      </pc:sldChg>
      <pc:sldChg chg="add">
        <pc:chgData name="Vlad Komanicky" userId="1826feb0-103e-4f6b-b86e-dd2299349d4d" providerId="ADAL" clId="{14B9B8B7-11A1-49F2-8F87-6C183362B694}" dt="2020-11-18T09:59:12.207" v="422"/>
        <pc:sldMkLst>
          <pc:docMk/>
          <pc:sldMk cId="2850916894" sldId="7690"/>
        </pc:sldMkLst>
      </pc:sldChg>
      <pc:sldChg chg="add">
        <pc:chgData name="Vlad Komanicky" userId="1826feb0-103e-4f6b-b86e-dd2299349d4d" providerId="ADAL" clId="{14B9B8B7-11A1-49F2-8F87-6C183362B694}" dt="2020-11-18T09:59:33.134" v="424"/>
        <pc:sldMkLst>
          <pc:docMk/>
          <pc:sldMk cId="379424127" sldId="7691"/>
        </pc:sldMkLst>
      </pc:sldChg>
      <pc:sldChg chg="modSp add mod modNotesTx">
        <pc:chgData name="Vlad Komanicky" userId="1826feb0-103e-4f6b-b86e-dd2299349d4d" providerId="ADAL" clId="{14B9B8B7-11A1-49F2-8F87-6C183362B694}" dt="2020-11-19T02:39:06.079" v="1849"/>
        <pc:sldMkLst>
          <pc:docMk/>
          <pc:sldMk cId="2149019969" sldId="7692"/>
        </pc:sldMkLst>
        <pc:spChg chg="mod">
          <ac:chgData name="Vlad Komanicky" userId="1826feb0-103e-4f6b-b86e-dd2299349d4d" providerId="ADAL" clId="{14B9B8B7-11A1-49F2-8F87-6C183362B694}" dt="2020-11-18T10:17:55.635" v="1591" actId="1076"/>
          <ac:spMkLst>
            <pc:docMk/>
            <pc:sldMk cId="2149019969" sldId="7692"/>
            <ac:spMk id="5" creationId="{03D09B11-4E6A-43CB-BE10-1A8DD8706D98}"/>
          </ac:spMkLst>
        </pc:spChg>
        <pc:spChg chg="mod">
          <ac:chgData name="Vlad Komanicky" userId="1826feb0-103e-4f6b-b86e-dd2299349d4d" providerId="ADAL" clId="{14B9B8B7-11A1-49F2-8F87-6C183362B694}" dt="2020-11-18T10:18:02.931" v="1592" actId="1076"/>
          <ac:spMkLst>
            <pc:docMk/>
            <pc:sldMk cId="2149019969" sldId="7692"/>
            <ac:spMk id="22" creationId="{C34104A1-7B0A-4665-A4F0-968B268D181F}"/>
          </ac:spMkLst>
        </pc:spChg>
      </pc:sldChg>
      <pc:sldChg chg="modSp add mod modNotesTx">
        <pc:chgData name="Vlad Komanicky" userId="1826feb0-103e-4f6b-b86e-dd2299349d4d" providerId="ADAL" clId="{14B9B8B7-11A1-49F2-8F87-6C183362B694}" dt="2020-11-19T01:49:02.929" v="1771"/>
        <pc:sldMkLst>
          <pc:docMk/>
          <pc:sldMk cId="1554101139" sldId="7693"/>
        </pc:sldMkLst>
        <pc:spChg chg="mod">
          <ac:chgData name="Vlad Komanicky" userId="1826feb0-103e-4f6b-b86e-dd2299349d4d" providerId="ADAL" clId="{14B9B8B7-11A1-49F2-8F87-6C183362B694}" dt="2020-11-19T01:41:20.812" v="1760" actId="20577"/>
          <ac:spMkLst>
            <pc:docMk/>
            <pc:sldMk cId="1554101139" sldId="7693"/>
            <ac:spMk id="3" creationId="{D460E5F2-36AD-4CB3-8439-6113AED415BF}"/>
          </ac:spMkLst>
        </pc:spChg>
      </pc:sldChg>
    </pc:docChg>
  </pc:docChgLst>
  <pc:docChgLst>
    <pc:chgData name="Emma Harrison" userId="c22fe9d1-613b-4f48-9acf-26f5c502739a" providerId="ADAL" clId="{CFF2C067-3DFE-4193-9B55-C13A4D8E55B6}"/>
    <pc:docChg chg="undo custSel modSld">
      <pc:chgData name="Emma Harrison" userId="c22fe9d1-613b-4f48-9acf-26f5c502739a" providerId="ADAL" clId="{CFF2C067-3DFE-4193-9B55-C13A4D8E55B6}" dt="2020-11-19T07:59:58.408" v="835" actId="27636"/>
      <pc:docMkLst>
        <pc:docMk/>
      </pc:docMkLst>
      <pc:sldChg chg="addSp delSp modSp mod modNotes">
        <pc:chgData name="Emma Harrison" userId="c22fe9d1-613b-4f48-9acf-26f5c502739a" providerId="ADAL" clId="{CFF2C067-3DFE-4193-9B55-C13A4D8E55B6}" dt="2020-11-19T07:59:57.896" v="831" actId="27636"/>
        <pc:sldMkLst>
          <pc:docMk/>
          <pc:sldMk cId="2530568907" sldId="7575"/>
        </pc:sldMkLst>
        <pc:spChg chg="add del mod">
          <ac:chgData name="Emma Harrison" userId="c22fe9d1-613b-4f48-9acf-26f5c502739a" providerId="ADAL" clId="{CFF2C067-3DFE-4193-9B55-C13A4D8E55B6}" dt="2020-11-18T13:18:34.584" v="533" actId="478"/>
          <ac:spMkLst>
            <pc:docMk/>
            <pc:sldMk cId="2530568907" sldId="7575"/>
            <ac:spMk id="2" creationId="{81158124-390D-4720-A5A0-0C8C67C37A94}"/>
          </ac:spMkLst>
        </pc:spChg>
        <pc:spChg chg="add del mod">
          <ac:chgData name="Emma Harrison" userId="c22fe9d1-613b-4f48-9acf-26f5c502739a" providerId="ADAL" clId="{CFF2C067-3DFE-4193-9B55-C13A4D8E55B6}" dt="2020-11-18T16:49:26.056" v="775" actId="478"/>
          <ac:spMkLst>
            <pc:docMk/>
            <pc:sldMk cId="2530568907" sldId="7575"/>
            <ac:spMk id="3" creationId="{7D6D3D4A-8BEF-4518-A13C-C1983424852B}"/>
          </ac:spMkLst>
        </pc:spChg>
        <pc:spChg chg="add del mod">
          <ac:chgData name="Emma Harrison" userId="c22fe9d1-613b-4f48-9acf-26f5c502739a" providerId="ADAL" clId="{CFF2C067-3DFE-4193-9B55-C13A4D8E55B6}" dt="2020-11-18T14:44:50.382" v="703" actId="478"/>
          <ac:spMkLst>
            <pc:docMk/>
            <pc:sldMk cId="2530568907" sldId="7575"/>
            <ac:spMk id="5" creationId="{5D19E152-D311-4D6C-A284-84310B6C6B6C}"/>
          </ac:spMkLst>
        </pc:spChg>
        <pc:spChg chg="add del mod">
          <ac:chgData name="Emma Harrison" userId="c22fe9d1-613b-4f48-9acf-26f5c502739a" providerId="ADAL" clId="{CFF2C067-3DFE-4193-9B55-C13A4D8E55B6}" dt="2020-11-18T16:49:26.056" v="775" actId="478"/>
          <ac:spMkLst>
            <pc:docMk/>
            <pc:sldMk cId="2530568907" sldId="7575"/>
            <ac:spMk id="6" creationId="{7AE9AAC5-FEB7-4A5A-96E6-36861FF8E34B}"/>
          </ac:spMkLst>
        </pc:spChg>
        <pc:spChg chg="add del mod">
          <ac:chgData name="Emma Harrison" userId="c22fe9d1-613b-4f48-9acf-26f5c502739a" providerId="ADAL" clId="{CFF2C067-3DFE-4193-9B55-C13A4D8E55B6}" dt="2020-11-18T16:49:26.056" v="775" actId="478"/>
          <ac:spMkLst>
            <pc:docMk/>
            <pc:sldMk cId="2530568907" sldId="7575"/>
            <ac:spMk id="7" creationId="{12148961-89C3-4498-9C66-B60A13CDE4D4}"/>
          </ac:spMkLst>
        </pc:spChg>
        <pc:spChg chg="add del mod">
          <ac:chgData name="Emma Harrison" userId="c22fe9d1-613b-4f48-9acf-26f5c502739a" providerId="ADAL" clId="{CFF2C067-3DFE-4193-9B55-C13A4D8E55B6}" dt="2020-11-18T16:49:26.056" v="775" actId="478"/>
          <ac:spMkLst>
            <pc:docMk/>
            <pc:sldMk cId="2530568907" sldId="7575"/>
            <ac:spMk id="8" creationId="{70B938FF-7C35-4264-A839-A91F9F180459}"/>
          </ac:spMkLst>
        </pc:spChg>
        <pc:spChg chg="add del mod">
          <ac:chgData name="Emma Harrison" userId="c22fe9d1-613b-4f48-9acf-26f5c502739a" providerId="ADAL" clId="{CFF2C067-3DFE-4193-9B55-C13A4D8E55B6}" dt="2020-11-18T16:49:26.056" v="775" actId="478"/>
          <ac:spMkLst>
            <pc:docMk/>
            <pc:sldMk cId="2530568907" sldId="7575"/>
            <ac:spMk id="9" creationId="{1C66B606-93D7-4EBF-AF28-6F65C8E18C6D}"/>
          </ac:spMkLst>
        </pc:spChg>
        <pc:spChg chg="add del mod">
          <ac:chgData name="Emma Harrison" userId="c22fe9d1-613b-4f48-9acf-26f5c502739a" providerId="ADAL" clId="{CFF2C067-3DFE-4193-9B55-C13A4D8E55B6}" dt="2020-11-18T16:49:26.056" v="775" actId="478"/>
          <ac:spMkLst>
            <pc:docMk/>
            <pc:sldMk cId="2530568907" sldId="7575"/>
            <ac:spMk id="10" creationId="{644B4CB6-4505-4AF9-832A-593F9E5A78E9}"/>
          </ac:spMkLst>
        </pc:spChg>
        <pc:spChg chg="add del mod">
          <ac:chgData name="Emma Harrison" userId="c22fe9d1-613b-4f48-9acf-26f5c502739a" providerId="ADAL" clId="{CFF2C067-3DFE-4193-9B55-C13A4D8E55B6}" dt="2020-11-18T16:49:26.056" v="775" actId="478"/>
          <ac:spMkLst>
            <pc:docMk/>
            <pc:sldMk cId="2530568907" sldId="7575"/>
            <ac:spMk id="11" creationId="{DB649288-4DD9-4820-A959-C34B41EBC654}"/>
          </ac:spMkLst>
        </pc:spChg>
        <pc:spChg chg="add del mod">
          <ac:chgData name="Emma Harrison" userId="c22fe9d1-613b-4f48-9acf-26f5c502739a" providerId="ADAL" clId="{CFF2C067-3DFE-4193-9B55-C13A4D8E55B6}" dt="2020-11-18T16:49:26.056" v="775" actId="478"/>
          <ac:spMkLst>
            <pc:docMk/>
            <pc:sldMk cId="2530568907" sldId="7575"/>
            <ac:spMk id="12" creationId="{27B04836-FBCE-4E1A-9234-E3C9CA1399DB}"/>
          </ac:spMkLst>
        </pc:spChg>
        <pc:spChg chg="mod">
          <ac:chgData name="Emma Harrison" userId="c22fe9d1-613b-4f48-9acf-26f5c502739a" providerId="ADAL" clId="{CFF2C067-3DFE-4193-9B55-C13A4D8E55B6}" dt="2020-11-18T10:56:06.982" v="115" actId="255"/>
          <ac:spMkLst>
            <pc:docMk/>
            <pc:sldMk cId="2530568907" sldId="7575"/>
            <ac:spMk id="28" creationId="{1E4D369E-65E9-4CF3-84E4-CA1682D9A75E}"/>
          </ac:spMkLst>
        </pc:spChg>
        <pc:spChg chg="mod">
          <ac:chgData name="Emma Harrison" userId="c22fe9d1-613b-4f48-9acf-26f5c502739a" providerId="ADAL" clId="{CFF2C067-3DFE-4193-9B55-C13A4D8E55B6}" dt="2020-11-18T10:58:58.019" v="168" actId="20577"/>
          <ac:spMkLst>
            <pc:docMk/>
            <pc:sldMk cId="2530568907" sldId="7575"/>
            <ac:spMk id="65" creationId="{D87C7A8A-8084-42FB-8BF2-8DE85D7EBA6C}"/>
          </ac:spMkLst>
        </pc:spChg>
        <pc:spChg chg="mod">
          <ac:chgData name="Emma Harrison" userId="c22fe9d1-613b-4f48-9acf-26f5c502739a" providerId="ADAL" clId="{CFF2C067-3DFE-4193-9B55-C13A4D8E55B6}" dt="2020-11-18T10:59:03.047" v="169" actId="20577"/>
          <ac:spMkLst>
            <pc:docMk/>
            <pc:sldMk cId="2530568907" sldId="7575"/>
            <ac:spMk id="68" creationId="{E5C43C1D-3929-4F45-8C9F-A0FB1DC12695}"/>
          </ac:spMkLst>
        </pc:spChg>
        <pc:picChg chg="del">
          <ac:chgData name="Emma Harrison" userId="c22fe9d1-613b-4f48-9acf-26f5c502739a" providerId="ADAL" clId="{CFF2C067-3DFE-4193-9B55-C13A4D8E55B6}" dt="2020-11-18T16:49:26.056" v="775" actId="478"/>
          <ac:picMkLst>
            <pc:docMk/>
            <pc:sldMk cId="2530568907" sldId="7575"/>
            <ac:picMk id="4" creationId="{6B34176B-DE3E-4B6D-A167-A9ABE151BDA1}"/>
          </ac:picMkLst>
        </pc:picChg>
        <pc:picChg chg="add mod">
          <ac:chgData name="Emma Harrison" userId="c22fe9d1-613b-4f48-9acf-26f5c502739a" providerId="ADAL" clId="{CFF2C067-3DFE-4193-9B55-C13A4D8E55B6}" dt="2020-11-18T16:49:40.617" v="783" actId="1037"/>
          <ac:picMkLst>
            <pc:docMk/>
            <pc:sldMk cId="2530568907" sldId="7575"/>
            <ac:picMk id="14" creationId="{D1900075-AD06-473E-8C44-AD7AC1ECA501}"/>
          </ac:picMkLst>
        </pc:picChg>
      </pc:sldChg>
      <pc:sldChg chg="addSp delSp modSp mod">
        <pc:chgData name="Emma Harrison" userId="c22fe9d1-613b-4f48-9acf-26f5c502739a" providerId="ADAL" clId="{CFF2C067-3DFE-4193-9B55-C13A4D8E55B6}" dt="2020-11-18T16:51:28.498" v="804" actId="962"/>
        <pc:sldMkLst>
          <pc:docMk/>
          <pc:sldMk cId="2019169941" sldId="7609"/>
        </pc:sldMkLst>
        <pc:spChg chg="add del mod">
          <ac:chgData name="Emma Harrison" userId="c22fe9d1-613b-4f48-9acf-26f5c502739a" providerId="ADAL" clId="{CFF2C067-3DFE-4193-9B55-C13A4D8E55B6}" dt="2020-11-18T13:25:17.188" v="555" actId="478"/>
          <ac:spMkLst>
            <pc:docMk/>
            <pc:sldMk cId="2019169941" sldId="7609"/>
            <ac:spMk id="2" creationId="{262300E3-8E6F-4B94-804D-1E5293AAE794}"/>
          </ac:spMkLst>
        </pc:spChg>
        <pc:spChg chg="add del mod">
          <ac:chgData name="Emma Harrison" userId="c22fe9d1-613b-4f48-9acf-26f5c502739a" providerId="ADAL" clId="{CFF2C067-3DFE-4193-9B55-C13A4D8E55B6}" dt="2020-11-18T16:51:23.998" v="800" actId="478"/>
          <ac:spMkLst>
            <pc:docMk/>
            <pc:sldMk cId="2019169941" sldId="7609"/>
            <ac:spMk id="5" creationId="{F6F3FEA1-3964-41EF-9053-DEEE1055310C}"/>
          </ac:spMkLst>
        </pc:spChg>
        <pc:spChg chg="mod">
          <ac:chgData name="Emma Harrison" userId="c22fe9d1-613b-4f48-9acf-26f5c502739a" providerId="ADAL" clId="{CFF2C067-3DFE-4193-9B55-C13A4D8E55B6}" dt="2020-11-18T13:24:18.600" v="535"/>
          <ac:spMkLst>
            <pc:docMk/>
            <pc:sldMk cId="2019169941" sldId="7609"/>
            <ac:spMk id="9" creationId="{B15CC534-64C3-4F94-A1C1-2A671C429F3E}"/>
          </ac:spMkLst>
        </pc:spChg>
        <pc:spChg chg="mod">
          <ac:chgData name="Emma Harrison" userId="c22fe9d1-613b-4f48-9acf-26f5c502739a" providerId="ADAL" clId="{CFF2C067-3DFE-4193-9B55-C13A4D8E55B6}" dt="2020-11-18T13:24:18.600" v="535"/>
          <ac:spMkLst>
            <pc:docMk/>
            <pc:sldMk cId="2019169941" sldId="7609"/>
            <ac:spMk id="10" creationId="{AEB31BD5-874A-488F-9C80-540F8A2EC42B}"/>
          </ac:spMkLst>
        </pc:spChg>
        <pc:spChg chg="mod">
          <ac:chgData name="Emma Harrison" userId="c22fe9d1-613b-4f48-9acf-26f5c502739a" providerId="ADAL" clId="{CFF2C067-3DFE-4193-9B55-C13A4D8E55B6}" dt="2020-11-18T13:24:18.600" v="535"/>
          <ac:spMkLst>
            <pc:docMk/>
            <pc:sldMk cId="2019169941" sldId="7609"/>
            <ac:spMk id="11" creationId="{1FAD3983-1CC8-409A-B275-8E6B5D9D7295}"/>
          </ac:spMkLst>
        </pc:spChg>
        <pc:spChg chg="mod">
          <ac:chgData name="Emma Harrison" userId="c22fe9d1-613b-4f48-9acf-26f5c502739a" providerId="ADAL" clId="{CFF2C067-3DFE-4193-9B55-C13A4D8E55B6}" dt="2020-11-18T13:24:18.600" v="535"/>
          <ac:spMkLst>
            <pc:docMk/>
            <pc:sldMk cId="2019169941" sldId="7609"/>
            <ac:spMk id="13" creationId="{AEF70A66-7334-4714-B702-24A9A8403775}"/>
          </ac:spMkLst>
        </pc:spChg>
        <pc:spChg chg="mod">
          <ac:chgData name="Emma Harrison" userId="c22fe9d1-613b-4f48-9acf-26f5c502739a" providerId="ADAL" clId="{CFF2C067-3DFE-4193-9B55-C13A4D8E55B6}" dt="2020-11-18T13:24:18.600" v="535"/>
          <ac:spMkLst>
            <pc:docMk/>
            <pc:sldMk cId="2019169941" sldId="7609"/>
            <ac:spMk id="14" creationId="{AF8DEBD6-941D-4C27-8E66-74D5078B7BD6}"/>
          </ac:spMkLst>
        </pc:spChg>
        <pc:spChg chg="mod">
          <ac:chgData name="Emma Harrison" userId="c22fe9d1-613b-4f48-9acf-26f5c502739a" providerId="ADAL" clId="{CFF2C067-3DFE-4193-9B55-C13A4D8E55B6}" dt="2020-11-18T13:24:18.600" v="535"/>
          <ac:spMkLst>
            <pc:docMk/>
            <pc:sldMk cId="2019169941" sldId="7609"/>
            <ac:spMk id="15" creationId="{306D63D4-CCC9-4E76-8E36-A78359EED042}"/>
          </ac:spMkLst>
        </pc:spChg>
        <pc:spChg chg="mod">
          <ac:chgData name="Emma Harrison" userId="c22fe9d1-613b-4f48-9acf-26f5c502739a" providerId="ADAL" clId="{CFF2C067-3DFE-4193-9B55-C13A4D8E55B6}" dt="2020-11-18T13:24:18.600" v="535"/>
          <ac:spMkLst>
            <pc:docMk/>
            <pc:sldMk cId="2019169941" sldId="7609"/>
            <ac:spMk id="16" creationId="{6B8B63D0-26AD-4336-8017-4F9EB84BF92F}"/>
          </ac:spMkLst>
        </pc:spChg>
        <pc:spChg chg="mod">
          <ac:chgData name="Emma Harrison" userId="c22fe9d1-613b-4f48-9acf-26f5c502739a" providerId="ADAL" clId="{CFF2C067-3DFE-4193-9B55-C13A4D8E55B6}" dt="2020-11-18T13:24:18.600" v="535"/>
          <ac:spMkLst>
            <pc:docMk/>
            <pc:sldMk cId="2019169941" sldId="7609"/>
            <ac:spMk id="17" creationId="{3F4B6C36-B532-4CF6-AE4B-1A727AA9905C}"/>
          </ac:spMkLst>
        </pc:spChg>
        <pc:spChg chg="mod">
          <ac:chgData name="Emma Harrison" userId="c22fe9d1-613b-4f48-9acf-26f5c502739a" providerId="ADAL" clId="{CFF2C067-3DFE-4193-9B55-C13A4D8E55B6}" dt="2020-11-18T13:24:18.600" v="535"/>
          <ac:spMkLst>
            <pc:docMk/>
            <pc:sldMk cId="2019169941" sldId="7609"/>
            <ac:spMk id="18" creationId="{3E530505-58A4-4CB9-9E4D-CF2EA37C500D}"/>
          </ac:spMkLst>
        </pc:spChg>
        <pc:spChg chg="mod">
          <ac:chgData name="Emma Harrison" userId="c22fe9d1-613b-4f48-9acf-26f5c502739a" providerId="ADAL" clId="{CFF2C067-3DFE-4193-9B55-C13A4D8E55B6}" dt="2020-11-18T13:24:18.600" v="535"/>
          <ac:spMkLst>
            <pc:docMk/>
            <pc:sldMk cId="2019169941" sldId="7609"/>
            <ac:spMk id="19" creationId="{0950B56D-587C-4C98-BC49-25E54710ECC0}"/>
          </ac:spMkLst>
        </pc:spChg>
        <pc:spChg chg="mod">
          <ac:chgData name="Emma Harrison" userId="c22fe9d1-613b-4f48-9acf-26f5c502739a" providerId="ADAL" clId="{CFF2C067-3DFE-4193-9B55-C13A4D8E55B6}" dt="2020-11-18T13:24:18.600" v="535"/>
          <ac:spMkLst>
            <pc:docMk/>
            <pc:sldMk cId="2019169941" sldId="7609"/>
            <ac:spMk id="20" creationId="{DF5857DA-94AA-4290-B9EB-D9BA8B7502CF}"/>
          </ac:spMkLst>
        </pc:spChg>
        <pc:spChg chg="mod">
          <ac:chgData name="Emma Harrison" userId="c22fe9d1-613b-4f48-9acf-26f5c502739a" providerId="ADAL" clId="{CFF2C067-3DFE-4193-9B55-C13A4D8E55B6}" dt="2020-11-18T13:24:18.600" v="535"/>
          <ac:spMkLst>
            <pc:docMk/>
            <pc:sldMk cId="2019169941" sldId="7609"/>
            <ac:spMk id="21" creationId="{5CBE6A27-7C08-4907-8D1A-65C0C5DA83E1}"/>
          </ac:spMkLst>
        </pc:spChg>
        <pc:grpChg chg="add del mod">
          <ac:chgData name="Emma Harrison" userId="c22fe9d1-613b-4f48-9acf-26f5c502739a" providerId="ADAL" clId="{CFF2C067-3DFE-4193-9B55-C13A4D8E55B6}" dt="2020-11-18T13:24:21.563" v="536" actId="478"/>
          <ac:grpSpMkLst>
            <pc:docMk/>
            <pc:sldMk cId="2019169941" sldId="7609"/>
            <ac:grpSpMk id="7" creationId="{FE350C4F-2689-451A-9E4B-17A97CE97445}"/>
          </ac:grpSpMkLst>
        </pc:grpChg>
        <pc:picChg chg="add del mod">
          <ac:chgData name="Emma Harrison" userId="c22fe9d1-613b-4f48-9acf-26f5c502739a" providerId="ADAL" clId="{CFF2C067-3DFE-4193-9B55-C13A4D8E55B6}" dt="2020-11-18T16:51:23.998" v="800" actId="478"/>
          <ac:picMkLst>
            <pc:docMk/>
            <pc:sldMk cId="2019169941" sldId="7609"/>
            <ac:picMk id="4" creationId="{12772FB8-6CA8-4F1E-9FF1-08DD6F2EA27F}"/>
          </ac:picMkLst>
        </pc:picChg>
        <pc:picChg chg="del">
          <ac:chgData name="Emma Harrison" userId="c22fe9d1-613b-4f48-9acf-26f5c502739a" providerId="ADAL" clId="{CFF2C067-3DFE-4193-9B55-C13A4D8E55B6}" dt="2020-11-18T16:51:21.628" v="799" actId="478"/>
          <ac:picMkLst>
            <pc:docMk/>
            <pc:sldMk cId="2019169941" sldId="7609"/>
            <ac:picMk id="12" creationId="{723EA476-0FE5-4F43-A19D-2AB981456661}"/>
          </ac:picMkLst>
        </pc:picChg>
        <pc:picChg chg="add mod">
          <ac:chgData name="Emma Harrison" userId="c22fe9d1-613b-4f48-9acf-26f5c502739a" providerId="ADAL" clId="{CFF2C067-3DFE-4193-9B55-C13A4D8E55B6}" dt="2020-11-18T16:51:28.498" v="804" actId="962"/>
          <ac:picMkLst>
            <pc:docMk/>
            <pc:sldMk cId="2019169941" sldId="7609"/>
            <ac:picMk id="25" creationId="{E7AFFA3E-3C24-417C-865D-83B9DBCC9FDA}"/>
          </ac:picMkLst>
        </pc:picChg>
        <pc:cxnChg chg="mod">
          <ac:chgData name="Emma Harrison" userId="c22fe9d1-613b-4f48-9acf-26f5c502739a" providerId="ADAL" clId="{CFF2C067-3DFE-4193-9B55-C13A4D8E55B6}" dt="2020-11-18T13:24:18.600" v="535"/>
          <ac:cxnSpMkLst>
            <pc:docMk/>
            <pc:sldMk cId="2019169941" sldId="7609"/>
            <ac:cxnSpMk id="22" creationId="{857C0C71-BFAE-4DB4-9F2F-50B63F545593}"/>
          </ac:cxnSpMkLst>
        </pc:cxnChg>
      </pc:sldChg>
      <pc:sldChg chg="modNotesTx">
        <pc:chgData name="Emma Harrison" userId="c22fe9d1-613b-4f48-9acf-26f5c502739a" providerId="ADAL" clId="{CFF2C067-3DFE-4193-9B55-C13A4D8E55B6}" dt="2020-11-17T19:35:19.096" v="6" actId="20577"/>
        <pc:sldMkLst>
          <pc:docMk/>
          <pc:sldMk cId="369635072" sldId="7618"/>
        </pc:sldMkLst>
      </pc:sldChg>
      <pc:sldChg chg="modNotesTx">
        <pc:chgData name="Emma Harrison" userId="c22fe9d1-613b-4f48-9acf-26f5c502739a" providerId="ADAL" clId="{CFF2C067-3DFE-4193-9B55-C13A4D8E55B6}" dt="2020-11-17T19:35:39.300" v="7" actId="20577"/>
        <pc:sldMkLst>
          <pc:docMk/>
          <pc:sldMk cId="3711875818" sldId="7641"/>
        </pc:sldMkLst>
      </pc:sldChg>
      <pc:sldChg chg="addSp delSp modSp mod">
        <pc:chgData name="Emma Harrison" userId="c22fe9d1-613b-4f48-9acf-26f5c502739a" providerId="ADAL" clId="{CFF2C067-3DFE-4193-9B55-C13A4D8E55B6}" dt="2020-11-18T16:50:40.377" v="798" actId="14100"/>
        <pc:sldMkLst>
          <pc:docMk/>
          <pc:sldMk cId="2599281745" sldId="7647"/>
        </pc:sldMkLst>
        <pc:spChg chg="add del mod">
          <ac:chgData name="Emma Harrison" userId="c22fe9d1-613b-4f48-9acf-26f5c502739a" providerId="ADAL" clId="{CFF2C067-3DFE-4193-9B55-C13A4D8E55B6}" dt="2020-11-18T16:49:59.401" v="784" actId="478"/>
          <ac:spMkLst>
            <pc:docMk/>
            <pc:sldMk cId="2599281745" sldId="7647"/>
            <ac:spMk id="2" creationId="{561546B5-6D01-47A4-B086-F4EC72BF01AB}"/>
          </ac:spMkLst>
        </pc:spChg>
        <pc:spChg chg="add del mod">
          <ac:chgData name="Emma Harrison" userId="c22fe9d1-613b-4f48-9acf-26f5c502739a" providerId="ADAL" clId="{CFF2C067-3DFE-4193-9B55-C13A4D8E55B6}" dt="2020-11-18T16:50:01.320" v="785" actId="478"/>
          <ac:spMkLst>
            <pc:docMk/>
            <pc:sldMk cId="2599281745" sldId="7647"/>
            <ac:spMk id="3" creationId="{2DE7EAE4-1800-4BC6-AAF7-1F1539115378}"/>
          </ac:spMkLst>
        </pc:spChg>
        <pc:picChg chg="add mod">
          <ac:chgData name="Emma Harrison" userId="c22fe9d1-613b-4f48-9acf-26f5c502739a" providerId="ADAL" clId="{CFF2C067-3DFE-4193-9B55-C13A4D8E55B6}" dt="2020-11-18T16:50:40.377" v="798" actId="14100"/>
          <ac:picMkLst>
            <pc:docMk/>
            <pc:sldMk cId="2599281745" sldId="7647"/>
            <ac:picMk id="5" creationId="{038059BD-E506-4E78-A185-7BE91BE4177F}"/>
          </ac:picMkLst>
        </pc:picChg>
        <pc:picChg chg="del">
          <ac:chgData name="Emma Harrison" userId="c22fe9d1-613b-4f48-9acf-26f5c502739a" providerId="ADAL" clId="{CFF2C067-3DFE-4193-9B55-C13A4D8E55B6}" dt="2020-11-18T16:50:03.395" v="786" actId="478"/>
          <ac:picMkLst>
            <pc:docMk/>
            <pc:sldMk cId="2599281745" sldId="7647"/>
            <ac:picMk id="10" creationId="{9090F27D-84B5-4C39-B127-654FF33C7178}"/>
          </ac:picMkLst>
        </pc:picChg>
      </pc:sldChg>
      <pc:sldChg chg="delSp mod">
        <pc:chgData name="Emma Harrison" userId="c22fe9d1-613b-4f48-9acf-26f5c502739a" providerId="ADAL" clId="{CFF2C067-3DFE-4193-9B55-C13A4D8E55B6}" dt="2020-11-17T19:33:47.202" v="5" actId="478"/>
        <pc:sldMkLst>
          <pc:docMk/>
          <pc:sldMk cId="1902812718" sldId="7661"/>
        </pc:sldMkLst>
        <pc:spChg chg="del">
          <ac:chgData name="Emma Harrison" userId="c22fe9d1-613b-4f48-9acf-26f5c502739a" providerId="ADAL" clId="{CFF2C067-3DFE-4193-9B55-C13A4D8E55B6}" dt="2020-11-17T19:33:47.202" v="5" actId="478"/>
          <ac:spMkLst>
            <pc:docMk/>
            <pc:sldMk cId="1902812718" sldId="7661"/>
            <ac:spMk id="3" creationId="{964097B5-4BB8-4E84-8243-33A7FF8B0FBC}"/>
          </ac:spMkLst>
        </pc:spChg>
      </pc:sldChg>
      <pc:sldChg chg="modSp mod modNotes">
        <pc:chgData name="Emma Harrison" userId="c22fe9d1-613b-4f48-9acf-26f5c502739a" providerId="ADAL" clId="{CFF2C067-3DFE-4193-9B55-C13A4D8E55B6}" dt="2020-11-19T07:59:58.369" v="834" actId="27636"/>
        <pc:sldMkLst>
          <pc:docMk/>
          <pc:sldMk cId="805958938" sldId="7662"/>
        </pc:sldMkLst>
        <pc:spChg chg="mod">
          <ac:chgData name="Emma Harrison" userId="c22fe9d1-613b-4f48-9acf-26f5c502739a" providerId="ADAL" clId="{CFF2C067-3DFE-4193-9B55-C13A4D8E55B6}" dt="2020-11-18T11:10:27.819" v="331" actId="20577"/>
          <ac:spMkLst>
            <pc:docMk/>
            <pc:sldMk cId="805958938" sldId="7662"/>
            <ac:spMk id="5" creationId="{7179F0EE-96DD-4DDE-9C57-C9A7E99B35F6}"/>
          </ac:spMkLst>
        </pc:spChg>
        <pc:spChg chg="mod">
          <ac:chgData name="Emma Harrison" userId="c22fe9d1-613b-4f48-9acf-26f5c502739a" providerId="ADAL" clId="{CFF2C067-3DFE-4193-9B55-C13A4D8E55B6}" dt="2020-11-18T11:11:16.667" v="339" actId="20577"/>
          <ac:spMkLst>
            <pc:docMk/>
            <pc:sldMk cId="805958938" sldId="7662"/>
            <ac:spMk id="14" creationId="{01EE3C62-6CD3-4AD7-A260-1FE10916AB2A}"/>
          </ac:spMkLst>
        </pc:spChg>
        <pc:spChg chg="mod">
          <ac:chgData name="Emma Harrison" userId="c22fe9d1-613b-4f48-9acf-26f5c502739a" providerId="ADAL" clId="{CFF2C067-3DFE-4193-9B55-C13A4D8E55B6}" dt="2020-11-18T11:11:29.733" v="343" actId="20577"/>
          <ac:spMkLst>
            <pc:docMk/>
            <pc:sldMk cId="805958938" sldId="7662"/>
            <ac:spMk id="24" creationId="{B15CAAE5-C900-4085-B4B0-61420E19E616}"/>
          </ac:spMkLst>
        </pc:spChg>
        <pc:spChg chg="mod">
          <ac:chgData name="Emma Harrison" userId="c22fe9d1-613b-4f48-9acf-26f5c502739a" providerId="ADAL" clId="{CFF2C067-3DFE-4193-9B55-C13A4D8E55B6}" dt="2020-11-18T11:10:54.681" v="333" actId="20577"/>
          <ac:spMkLst>
            <pc:docMk/>
            <pc:sldMk cId="805958938" sldId="7662"/>
            <ac:spMk id="26" creationId="{3E69D027-1EA8-4DC8-AD56-573A0AFF4820}"/>
          </ac:spMkLst>
        </pc:spChg>
        <pc:spChg chg="mod">
          <ac:chgData name="Emma Harrison" userId="c22fe9d1-613b-4f48-9acf-26f5c502739a" providerId="ADAL" clId="{CFF2C067-3DFE-4193-9B55-C13A4D8E55B6}" dt="2020-11-18T11:11:54.873" v="349" actId="20577"/>
          <ac:spMkLst>
            <pc:docMk/>
            <pc:sldMk cId="805958938" sldId="7662"/>
            <ac:spMk id="28" creationId="{53E61557-4D72-4FE9-9C17-1F2E81171477}"/>
          </ac:spMkLst>
        </pc:spChg>
      </pc:sldChg>
      <pc:sldChg chg="delSp mod">
        <pc:chgData name="Emma Harrison" userId="c22fe9d1-613b-4f48-9acf-26f5c502739a" providerId="ADAL" clId="{CFF2C067-3DFE-4193-9B55-C13A4D8E55B6}" dt="2020-11-18T17:20:22.912" v="806" actId="478"/>
        <pc:sldMkLst>
          <pc:docMk/>
          <pc:sldMk cId="2726708978" sldId="7663"/>
        </pc:sldMkLst>
        <pc:spChg chg="del">
          <ac:chgData name="Emma Harrison" userId="c22fe9d1-613b-4f48-9acf-26f5c502739a" providerId="ADAL" clId="{CFF2C067-3DFE-4193-9B55-C13A4D8E55B6}" dt="2020-11-18T17:20:22.912" v="806" actId="478"/>
          <ac:spMkLst>
            <pc:docMk/>
            <pc:sldMk cId="2726708978" sldId="7663"/>
            <ac:spMk id="20" creationId="{70D8725F-D917-4490-8F38-D92DA33DC2AB}"/>
          </ac:spMkLst>
        </pc:spChg>
      </pc:sldChg>
      <pc:sldChg chg="delSp mod">
        <pc:chgData name="Emma Harrison" userId="c22fe9d1-613b-4f48-9acf-26f5c502739a" providerId="ADAL" clId="{CFF2C067-3DFE-4193-9B55-C13A4D8E55B6}" dt="2020-11-18T17:20:33.185" v="811" actId="478"/>
        <pc:sldMkLst>
          <pc:docMk/>
          <pc:sldMk cId="96582084" sldId="7664"/>
        </pc:sldMkLst>
        <pc:spChg chg="del">
          <ac:chgData name="Emma Harrison" userId="c22fe9d1-613b-4f48-9acf-26f5c502739a" providerId="ADAL" clId="{CFF2C067-3DFE-4193-9B55-C13A4D8E55B6}" dt="2020-11-18T17:20:33.185" v="811" actId="478"/>
          <ac:spMkLst>
            <pc:docMk/>
            <pc:sldMk cId="96582084" sldId="7664"/>
            <ac:spMk id="4" creationId="{C8CB725B-8780-4284-BC14-A741E1E90184}"/>
          </ac:spMkLst>
        </pc:spChg>
      </pc:sldChg>
      <pc:sldChg chg="delSp mod">
        <pc:chgData name="Emma Harrison" userId="c22fe9d1-613b-4f48-9acf-26f5c502739a" providerId="ADAL" clId="{CFF2C067-3DFE-4193-9B55-C13A4D8E55B6}" dt="2020-11-18T17:20:21.169" v="805" actId="478"/>
        <pc:sldMkLst>
          <pc:docMk/>
          <pc:sldMk cId="1031414536" sldId="7665"/>
        </pc:sldMkLst>
        <pc:spChg chg="del">
          <ac:chgData name="Emma Harrison" userId="c22fe9d1-613b-4f48-9acf-26f5c502739a" providerId="ADAL" clId="{CFF2C067-3DFE-4193-9B55-C13A4D8E55B6}" dt="2020-11-18T17:20:21.169" v="805" actId="478"/>
          <ac:spMkLst>
            <pc:docMk/>
            <pc:sldMk cId="1031414536" sldId="7665"/>
            <ac:spMk id="7" creationId="{5438FD0B-AB77-4A7B-8714-596DFB05D622}"/>
          </ac:spMkLst>
        </pc:spChg>
      </pc:sldChg>
      <pc:sldChg chg="delSp mod">
        <pc:chgData name="Emma Harrison" userId="c22fe9d1-613b-4f48-9acf-26f5c502739a" providerId="ADAL" clId="{CFF2C067-3DFE-4193-9B55-C13A4D8E55B6}" dt="2020-11-18T17:20:24.737" v="807" actId="478"/>
        <pc:sldMkLst>
          <pc:docMk/>
          <pc:sldMk cId="1247376695" sldId="7666"/>
        </pc:sldMkLst>
        <pc:spChg chg="del">
          <ac:chgData name="Emma Harrison" userId="c22fe9d1-613b-4f48-9acf-26f5c502739a" providerId="ADAL" clId="{CFF2C067-3DFE-4193-9B55-C13A4D8E55B6}" dt="2020-11-18T17:20:24.737" v="807" actId="478"/>
          <ac:spMkLst>
            <pc:docMk/>
            <pc:sldMk cId="1247376695" sldId="7666"/>
            <ac:spMk id="5" creationId="{6D84A184-D8DA-4A01-BDD7-3D624217AE35}"/>
          </ac:spMkLst>
        </pc:spChg>
      </pc:sldChg>
      <pc:sldChg chg="delSp modSp mod">
        <pc:chgData name="Emma Harrison" userId="c22fe9d1-613b-4f48-9acf-26f5c502739a" providerId="ADAL" clId="{CFF2C067-3DFE-4193-9B55-C13A4D8E55B6}" dt="2020-11-18T17:20:28.033" v="809" actId="478"/>
        <pc:sldMkLst>
          <pc:docMk/>
          <pc:sldMk cId="3620191794" sldId="7667"/>
        </pc:sldMkLst>
        <pc:spChg chg="del mod">
          <ac:chgData name="Emma Harrison" userId="c22fe9d1-613b-4f48-9acf-26f5c502739a" providerId="ADAL" clId="{CFF2C067-3DFE-4193-9B55-C13A4D8E55B6}" dt="2020-11-18T17:20:28.033" v="809" actId="478"/>
          <ac:spMkLst>
            <pc:docMk/>
            <pc:sldMk cId="3620191794" sldId="7667"/>
            <ac:spMk id="4" creationId="{571F1590-1751-43D5-B8F1-D37817F75073}"/>
          </ac:spMkLst>
        </pc:spChg>
      </pc:sldChg>
      <pc:sldChg chg="delSp mod">
        <pc:chgData name="Emma Harrison" userId="c22fe9d1-613b-4f48-9acf-26f5c502739a" providerId="ADAL" clId="{CFF2C067-3DFE-4193-9B55-C13A4D8E55B6}" dt="2020-11-18T17:20:30.755" v="810" actId="478"/>
        <pc:sldMkLst>
          <pc:docMk/>
          <pc:sldMk cId="2424111119" sldId="7668"/>
        </pc:sldMkLst>
        <pc:spChg chg="del">
          <ac:chgData name="Emma Harrison" userId="c22fe9d1-613b-4f48-9acf-26f5c502739a" providerId="ADAL" clId="{CFF2C067-3DFE-4193-9B55-C13A4D8E55B6}" dt="2020-11-18T17:20:30.755" v="810" actId="478"/>
          <ac:spMkLst>
            <pc:docMk/>
            <pc:sldMk cId="2424111119" sldId="7668"/>
            <ac:spMk id="4" creationId="{321FEC11-DA3A-4E73-B37A-562BD30CD3EB}"/>
          </ac:spMkLst>
        </pc:spChg>
      </pc:sldChg>
      <pc:sldChg chg="modSp mod modNotes">
        <pc:chgData name="Emma Harrison" userId="c22fe9d1-613b-4f48-9acf-26f5c502739a" providerId="ADAL" clId="{CFF2C067-3DFE-4193-9B55-C13A4D8E55B6}" dt="2020-11-19T07:59:57.725" v="828" actId="27636"/>
        <pc:sldMkLst>
          <pc:docMk/>
          <pc:sldMk cId="3135105410" sldId="7670"/>
        </pc:sldMkLst>
        <pc:spChg chg="mod">
          <ac:chgData name="Emma Harrison" userId="c22fe9d1-613b-4f48-9acf-26f5c502739a" providerId="ADAL" clId="{CFF2C067-3DFE-4193-9B55-C13A4D8E55B6}" dt="2020-11-18T10:51:04.479" v="33" actId="20577"/>
          <ac:spMkLst>
            <pc:docMk/>
            <pc:sldMk cId="3135105410" sldId="7670"/>
            <ac:spMk id="3" creationId="{D460E5F2-36AD-4CB3-8439-6113AED415BF}"/>
          </ac:spMkLst>
        </pc:spChg>
      </pc:sldChg>
      <pc:sldChg chg="modSp mod">
        <pc:chgData name="Emma Harrison" userId="c22fe9d1-613b-4f48-9acf-26f5c502739a" providerId="ADAL" clId="{CFF2C067-3DFE-4193-9B55-C13A4D8E55B6}" dt="2020-11-18T10:51:06.873" v="35" actId="20577"/>
        <pc:sldMkLst>
          <pc:docMk/>
          <pc:sldMk cId="623928294" sldId="7671"/>
        </pc:sldMkLst>
        <pc:spChg chg="mod">
          <ac:chgData name="Emma Harrison" userId="c22fe9d1-613b-4f48-9acf-26f5c502739a" providerId="ADAL" clId="{CFF2C067-3DFE-4193-9B55-C13A4D8E55B6}" dt="2020-11-18T10:51:06.873" v="35" actId="20577"/>
          <ac:spMkLst>
            <pc:docMk/>
            <pc:sldMk cId="623928294" sldId="7671"/>
            <ac:spMk id="3" creationId="{D460E5F2-36AD-4CB3-8439-6113AED415BF}"/>
          </ac:spMkLst>
        </pc:spChg>
      </pc:sldChg>
      <pc:sldChg chg="modSp mod">
        <pc:chgData name="Emma Harrison" userId="c22fe9d1-613b-4f48-9acf-26f5c502739a" providerId="ADAL" clId="{CFF2C067-3DFE-4193-9B55-C13A4D8E55B6}" dt="2020-11-18T10:51:17.344" v="37" actId="14100"/>
        <pc:sldMkLst>
          <pc:docMk/>
          <pc:sldMk cId="235499940" sldId="7672"/>
        </pc:sldMkLst>
        <pc:spChg chg="mod">
          <ac:chgData name="Emma Harrison" userId="c22fe9d1-613b-4f48-9acf-26f5c502739a" providerId="ADAL" clId="{CFF2C067-3DFE-4193-9B55-C13A4D8E55B6}" dt="2020-11-18T10:51:17.344" v="37" actId="14100"/>
          <ac:spMkLst>
            <pc:docMk/>
            <pc:sldMk cId="235499940" sldId="7672"/>
            <ac:spMk id="3" creationId="{D460E5F2-36AD-4CB3-8439-6113AED415BF}"/>
          </ac:spMkLst>
        </pc:spChg>
      </pc:sldChg>
      <pc:sldChg chg="modNotesTx">
        <pc:chgData name="Emma Harrison" userId="c22fe9d1-613b-4f48-9acf-26f5c502739a" providerId="ADAL" clId="{CFF2C067-3DFE-4193-9B55-C13A4D8E55B6}" dt="2020-11-18T17:44:09.451" v="813" actId="20577"/>
        <pc:sldMkLst>
          <pc:docMk/>
          <pc:sldMk cId="195663175" sldId="7673"/>
        </pc:sldMkLst>
      </pc:sldChg>
      <pc:sldChg chg="modNotesTx">
        <pc:chgData name="Emma Harrison" userId="c22fe9d1-613b-4f48-9acf-26f5c502739a" providerId="ADAL" clId="{CFF2C067-3DFE-4193-9B55-C13A4D8E55B6}" dt="2020-11-18T17:44:16.552" v="816" actId="20577"/>
        <pc:sldMkLst>
          <pc:docMk/>
          <pc:sldMk cId="2116491037" sldId="7676"/>
        </pc:sldMkLst>
      </pc:sldChg>
      <pc:sldChg chg="modSp mod modNotes">
        <pc:chgData name="Emma Harrison" userId="c22fe9d1-613b-4f48-9acf-26f5c502739a" providerId="ADAL" clId="{CFF2C067-3DFE-4193-9B55-C13A4D8E55B6}" dt="2020-11-19T07:59:58.018" v="832" actId="27636"/>
        <pc:sldMkLst>
          <pc:docMk/>
          <pc:sldMk cId="1424447919" sldId="7679"/>
        </pc:sldMkLst>
        <pc:spChg chg="mod">
          <ac:chgData name="Emma Harrison" userId="c22fe9d1-613b-4f48-9acf-26f5c502739a" providerId="ADAL" clId="{CFF2C067-3DFE-4193-9B55-C13A4D8E55B6}" dt="2020-11-17T19:33:14.095" v="0" actId="20577"/>
          <ac:spMkLst>
            <pc:docMk/>
            <pc:sldMk cId="1424447919" sldId="7679"/>
            <ac:spMk id="28" creationId="{1E4D369E-65E9-4CF3-84E4-CA1682D9A75E}"/>
          </ac:spMkLst>
        </pc:spChg>
      </pc:sldChg>
      <pc:sldChg chg="modNotesTx">
        <pc:chgData name="Emma Harrison" userId="c22fe9d1-613b-4f48-9acf-26f5c502739a" providerId="ADAL" clId="{CFF2C067-3DFE-4193-9B55-C13A4D8E55B6}" dt="2020-11-18T17:44:22.801" v="819" actId="20577"/>
        <pc:sldMkLst>
          <pc:docMk/>
          <pc:sldMk cId="1932053675" sldId="7680"/>
        </pc:sldMkLst>
      </pc:sldChg>
      <pc:sldChg chg="modSp mod modNotes">
        <pc:chgData name="Emma Harrison" userId="c22fe9d1-613b-4f48-9acf-26f5c502739a" providerId="ADAL" clId="{CFF2C067-3DFE-4193-9B55-C13A4D8E55B6}" dt="2020-11-19T07:59:58.303" v="833" actId="27636"/>
        <pc:sldMkLst>
          <pc:docMk/>
          <pc:sldMk cId="2712136154" sldId="7681"/>
        </pc:sldMkLst>
        <pc:spChg chg="mod">
          <ac:chgData name="Emma Harrison" userId="c22fe9d1-613b-4f48-9acf-26f5c502739a" providerId="ADAL" clId="{CFF2C067-3DFE-4193-9B55-C13A4D8E55B6}" dt="2020-11-17T19:33:26.748" v="4" actId="20577"/>
          <ac:spMkLst>
            <pc:docMk/>
            <pc:sldMk cId="2712136154" sldId="7681"/>
            <ac:spMk id="28" creationId="{1E4D369E-65E9-4CF3-84E4-CA1682D9A75E}"/>
          </ac:spMkLst>
        </pc:spChg>
        <pc:spChg chg="mod">
          <ac:chgData name="Emma Harrison" userId="c22fe9d1-613b-4f48-9acf-26f5c502739a" providerId="ADAL" clId="{CFF2C067-3DFE-4193-9B55-C13A4D8E55B6}" dt="2020-11-18T11:02:53.928" v="230" actId="404"/>
          <ac:spMkLst>
            <pc:docMk/>
            <pc:sldMk cId="2712136154" sldId="7681"/>
            <ac:spMk id="62" creationId="{6777D732-76F5-400D-93CA-8DB3F3E3CE99}"/>
          </ac:spMkLst>
        </pc:spChg>
        <pc:spChg chg="mod">
          <ac:chgData name="Emma Harrison" userId="c22fe9d1-613b-4f48-9acf-26f5c502739a" providerId="ADAL" clId="{CFF2C067-3DFE-4193-9B55-C13A4D8E55B6}" dt="2020-11-18T11:02:53.928" v="230" actId="404"/>
          <ac:spMkLst>
            <pc:docMk/>
            <pc:sldMk cId="2712136154" sldId="7681"/>
            <ac:spMk id="63" creationId="{3526C79B-8D45-4C52-AA7E-3BEBA7F8A0EC}"/>
          </ac:spMkLst>
        </pc:spChg>
        <pc:spChg chg="mod">
          <ac:chgData name="Emma Harrison" userId="c22fe9d1-613b-4f48-9acf-26f5c502739a" providerId="ADAL" clId="{CFF2C067-3DFE-4193-9B55-C13A4D8E55B6}" dt="2020-11-18T11:02:53.928" v="230" actId="404"/>
          <ac:spMkLst>
            <pc:docMk/>
            <pc:sldMk cId="2712136154" sldId="7681"/>
            <ac:spMk id="64" creationId="{C18758B6-C5CF-4AA0-84B3-DBEB4B888C99}"/>
          </ac:spMkLst>
        </pc:spChg>
        <pc:spChg chg="mod">
          <ac:chgData name="Emma Harrison" userId="c22fe9d1-613b-4f48-9acf-26f5c502739a" providerId="ADAL" clId="{CFF2C067-3DFE-4193-9B55-C13A4D8E55B6}" dt="2020-11-18T11:02:53.928" v="230" actId="404"/>
          <ac:spMkLst>
            <pc:docMk/>
            <pc:sldMk cId="2712136154" sldId="7681"/>
            <ac:spMk id="65" creationId="{49B426CC-8D6D-41AB-80DC-8C1B45110AF3}"/>
          </ac:spMkLst>
        </pc:spChg>
        <pc:spChg chg="mod">
          <ac:chgData name="Emma Harrison" userId="c22fe9d1-613b-4f48-9acf-26f5c502739a" providerId="ADAL" clId="{CFF2C067-3DFE-4193-9B55-C13A4D8E55B6}" dt="2020-11-18T11:02:53.928" v="230" actId="404"/>
          <ac:spMkLst>
            <pc:docMk/>
            <pc:sldMk cId="2712136154" sldId="7681"/>
            <ac:spMk id="66" creationId="{7F303472-F82A-4501-B850-D79EF3B2D2A1}"/>
          </ac:spMkLst>
        </pc:spChg>
        <pc:spChg chg="mod">
          <ac:chgData name="Emma Harrison" userId="c22fe9d1-613b-4f48-9acf-26f5c502739a" providerId="ADAL" clId="{CFF2C067-3DFE-4193-9B55-C13A4D8E55B6}" dt="2020-11-18T11:02:53.928" v="230" actId="404"/>
          <ac:spMkLst>
            <pc:docMk/>
            <pc:sldMk cId="2712136154" sldId="7681"/>
            <ac:spMk id="67" creationId="{F8D04E78-340F-45FE-956D-77D48DCEFFA8}"/>
          </ac:spMkLst>
        </pc:spChg>
        <pc:spChg chg="mod">
          <ac:chgData name="Emma Harrison" userId="c22fe9d1-613b-4f48-9acf-26f5c502739a" providerId="ADAL" clId="{CFF2C067-3DFE-4193-9B55-C13A4D8E55B6}" dt="2020-11-18T11:02:53.928" v="230" actId="404"/>
          <ac:spMkLst>
            <pc:docMk/>
            <pc:sldMk cId="2712136154" sldId="7681"/>
            <ac:spMk id="68" creationId="{31522CF8-1E9B-4428-B901-03FC737B77BB}"/>
          </ac:spMkLst>
        </pc:spChg>
        <pc:spChg chg="mod">
          <ac:chgData name="Emma Harrison" userId="c22fe9d1-613b-4f48-9acf-26f5c502739a" providerId="ADAL" clId="{CFF2C067-3DFE-4193-9B55-C13A4D8E55B6}" dt="2020-11-18T11:03:26.107" v="246" actId="1037"/>
          <ac:spMkLst>
            <pc:docMk/>
            <pc:sldMk cId="2712136154" sldId="7681"/>
            <ac:spMk id="69" creationId="{F7BFE1B2-33DE-4F31-ADD2-DC92158F7524}"/>
          </ac:spMkLst>
        </pc:spChg>
        <pc:spChg chg="mod">
          <ac:chgData name="Emma Harrison" userId="c22fe9d1-613b-4f48-9acf-26f5c502739a" providerId="ADAL" clId="{CFF2C067-3DFE-4193-9B55-C13A4D8E55B6}" dt="2020-11-18T11:02:53.928" v="230" actId="404"/>
          <ac:spMkLst>
            <pc:docMk/>
            <pc:sldMk cId="2712136154" sldId="7681"/>
            <ac:spMk id="71" creationId="{B0DFF7C2-1075-42F6-AC15-C3A1D7408B4A}"/>
          </ac:spMkLst>
        </pc:spChg>
        <pc:spChg chg="mod">
          <ac:chgData name="Emma Harrison" userId="c22fe9d1-613b-4f48-9acf-26f5c502739a" providerId="ADAL" clId="{CFF2C067-3DFE-4193-9B55-C13A4D8E55B6}" dt="2020-11-18T11:03:28.960" v="248" actId="1038"/>
          <ac:spMkLst>
            <pc:docMk/>
            <pc:sldMk cId="2712136154" sldId="7681"/>
            <ac:spMk id="72" creationId="{2A5D1365-4121-4E62-8902-AFD3DF4D43E2}"/>
          </ac:spMkLst>
        </pc:spChg>
        <pc:spChg chg="mod">
          <ac:chgData name="Emma Harrison" userId="c22fe9d1-613b-4f48-9acf-26f5c502739a" providerId="ADAL" clId="{CFF2C067-3DFE-4193-9B55-C13A4D8E55B6}" dt="2020-11-18T11:02:53.928" v="230" actId="404"/>
          <ac:spMkLst>
            <pc:docMk/>
            <pc:sldMk cId="2712136154" sldId="7681"/>
            <ac:spMk id="75" creationId="{7F620687-0F6D-41BF-ABB7-D8FE67989E61}"/>
          </ac:spMkLst>
        </pc:spChg>
        <pc:spChg chg="mod">
          <ac:chgData name="Emma Harrison" userId="c22fe9d1-613b-4f48-9acf-26f5c502739a" providerId="ADAL" clId="{CFF2C067-3DFE-4193-9B55-C13A4D8E55B6}" dt="2020-11-18T11:02:53.928" v="230" actId="404"/>
          <ac:spMkLst>
            <pc:docMk/>
            <pc:sldMk cId="2712136154" sldId="7681"/>
            <ac:spMk id="76" creationId="{6EF0CD3C-333B-4476-B802-3FE25FF23808}"/>
          </ac:spMkLst>
        </pc:spChg>
        <pc:spChg chg="mod">
          <ac:chgData name="Emma Harrison" userId="c22fe9d1-613b-4f48-9acf-26f5c502739a" providerId="ADAL" clId="{CFF2C067-3DFE-4193-9B55-C13A4D8E55B6}" dt="2020-11-18T11:02:53.928" v="230" actId="404"/>
          <ac:spMkLst>
            <pc:docMk/>
            <pc:sldMk cId="2712136154" sldId="7681"/>
            <ac:spMk id="77" creationId="{6B1B6840-9294-49BE-8CF5-A2E9E6FF2E2F}"/>
          </ac:spMkLst>
        </pc:spChg>
        <pc:spChg chg="mod">
          <ac:chgData name="Emma Harrison" userId="c22fe9d1-613b-4f48-9acf-26f5c502739a" providerId="ADAL" clId="{CFF2C067-3DFE-4193-9B55-C13A4D8E55B6}" dt="2020-11-18T11:02:53.928" v="230" actId="404"/>
          <ac:spMkLst>
            <pc:docMk/>
            <pc:sldMk cId="2712136154" sldId="7681"/>
            <ac:spMk id="78" creationId="{627D9AB8-9D5E-40F4-AD81-760EE553E1EC}"/>
          </ac:spMkLst>
        </pc:spChg>
        <pc:spChg chg="mod">
          <ac:chgData name="Emma Harrison" userId="c22fe9d1-613b-4f48-9acf-26f5c502739a" providerId="ADAL" clId="{CFF2C067-3DFE-4193-9B55-C13A4D8E55B6}" dt="2020-11-18T11:02:53.928" v="230" actId="404"/>
          <ac:spMkLst>
            <pc:docMk/>
            <pc:sldMk cId="2712136154" sldId="7681"/>
            <ac:spMk id="79" creationId="{72960D6F-B6FE-4860-A82B-541DEAB71407}"/>
          </ac:spMkLst>
        </pc:spChg>
        <pc:grpChg chg="mod">
          <ac:chgData name="Emma Harrison" userId="c22fe9d1-613b-4f48-9acf-26f5c502739a" providerId="ADAL" clId="{CFF2C067-3DFE-4193-9B55-C13A4D8E55B6}" dt="2020-11-18T11:03:50.659" v="255" actId="1038"/>
          <ac:grpSpMkLst>
            <pc:docMk/>
            <pc:sldMk cId="2712136154" sldId="7681"/>
            <ac:grpSpMk id="54" creationId="{B76C2932-9957-4B54-9DB4-405513580868}"/>
          </ac:grpSpMkLst>
        </pc:grpChg>
        <pc:grpChg chg="mod">
          <ac:chgData name="Emma Harrison" userId="c22fe9d1-613b-4f48-9acf-26f5c502739a" providerId="ADAL" clId="{CFF2C067-3DFE-4193-9B55-C13A4D8E55B6}" dt="2020-11-18T11:03:50.659" v="255" actId="1038"/>
          <ac:grpSpMkLst>
            <pc:docMk/>
            <pc:sldMk cId="2712136154" sldId="7681"/>
            <ac:grpSpMk id="57" creationId="{DFFEEE1C-FC81-4E57-A3A3-CED511C192FB}"/>
          </ac:grpSpMkLst>
        </pc:grpChg>
        <pc:grpChg chg="mod">
          <ac:chgData name="Emma Harrison" userId="c22fe9d1-613b-4f48-9acf-26f5c502739a" providerId="ADAL" clId="{CFF2C067-3DFE-4193-9B55-C13A4D8E55B6}" dt="2020-11-18T11:03:14.205" v="240" actId="14100"/>
          <ac:grpSpMkLst>
            <pc:docMk/>
            <pc:sldMk cId="2712136154" sldId="7681"/>
            <ac:grpSpMk id="61" creationId="{3BE2D53C-3008-4BF4-B0F7-B7B89720DC99}"/>
          </ac:grpSpMkLst>
        </pc:grpChg>
        <pc:picChg chg="mod">
          <ac:chgData name="Emma Harrison" userId="c22fe9d1-613b-4f48-9acf-26f5c502739a" providerId="ADAL" clId="{CFF2C067-3DFE-4193-9B55-C13A4D8E55B6}" dt="2020-11-18T11:03:50.659" v="255" actId="1038"/>
          <ac:picMkLst>
            <pc:docMk/>
            <pc:sldMk cId="2712136154" sldId="7681"/>
            <ac:picMk id="6" creationId="{92BC278F-D4A8-4B83-BF17-F866467B0686}"/>
          </ac:picMkLst>
        </pc:picChg>
      </pc:sldChg>
      <pc:sldChg chg="modSp mod">
        <pc:chgData name="Emma Harrison" userId="c22fe9d1-613b-4f48-9acf-26f5c502739a" providerId="ADAL" clId="{CFF2C067-3DFE-4193-9B55-C13A4D8E55B6}" dt="2020-11-18T10:47:04.536" v="15" actId="20577"/>
        <pc:sldMkLst>
          <pc:docMk/>
          <pc:sldMk cId="1881573058" sldId="7682"/>
        </pc:sldMkLst>
        <pc:spChg chg="mod">
          <ac:chgData name="Emma Harrison" userId="c22fe9d1-613b-4f48-9acf-26f5c502739a" providerId="ADAL" clId="{CFF2C067-3DFE-4193-9B55-C13A4D8E55B6}" dt="2020-11-18T10:47:04.536" v="15" actId="20577"/>
          <ac:spMkLst>
            <pc:docMk/>
            <pc:sldMk cId="1881573058" sldId="7682"/>
            <ac:spMk id="9" creationId="{70D7369C-3B4A-469F-8268-413A4C3508C4}"/>
          </ac:spMkLst>
        </pc:spChg>
      </pc:sldChg>
      <pc:sldChg chg="modNotes">
        <pc:chgData name="Emma Harrison" userId="c22fe9d1-613b-4f48-9acf-26f5c502739a" providerId="ADAL" clId="{CFF2C067-3DFE-4193-9B55-C13A4D8E55B6}" dt="2020-11-19T07:59:57.833" v="830" actId="27636"/>
        <pc:sldMkLst>
          <pc:docMk/>
          <pc:sldMk cId="1550742546" sldId="7683"/>
        </pc:sldMkLst>
      </pc:sldChg>
      <pc:sldChg chg="modSp mod modNotesTx">
        <pc:chgData name="Emma Harrison" userId="c22fe9d1-613b-4f48-9acf-26f5c502739a" providerId="ADAL" clId="{CFF2C067-3DFE-4193-9B55-C13A4D8E55B6}" dt="2020-11-18T18:20:16.067" v="827" actId="20577"/>
        <pc:sldMkLst>
          <pc:docMk/>
          <pc:sldMk cId="3871622601" sldId="7684"/>
        </pc:sldMkLst>
        <pc:spChg chg="mod">
          <ac:chgData name="Emma Harrison" userId="c22fe9d1-613b-4f48-9acf-26f5c502739a" providerId="ADAL" clId="{CFF2C067-3DFE-4193-9B55-C13A4D8E55B6}" dt="2020-11-18T18:20:16.067" v="827" actId="20577"/>
          <ac:spMkLst>
            <pc:docMk/>
            <pc:sldMk cId="3871622601" sldId="7684"/>
            <ac:spMk id="10" creationId="{76D4FCA0-B39C-4031-9E4A-36A7F672135D}"/>
          </ac:spMkLst>
        </pc:spChg>
      </pc:sldChg>
      <pc:sldChg chg="modNotesTx">
        <pc:chgData name="Emma Harrison" userId="c22fe9d1-613b-4f48-9acf-26f5c502739a" providerId="ADAL" clId="{CFF2C067-3DFE-4193-9B55-C13A4D8E55B6}" dt="2020-11-18T17:44:12.026" v="814" actId="20577"/>
        <pc:sldMkLst>
          <pc:docMk/>
          <pc:sldMk cId="3321357426" sldId="7685"/>
        </pc:sldMkLst>
      </pc:sldChg>
      <pc:sldChg chg="modNotesTx">
        <pc:chgData name="Emma Harrison" userId="c22fe9d1-613b-4f48-9acf-26f5c502739a" providerId="ADAL" clId="{CFF2C067-3DFE-4193-9B55-C13A4D8E55B6}" dt="2020-11-18T17:44:14.144" v="815" actId="20577"/>
        <pc:sldMkLst>
          <pc:docMk/>
          <pc:sldMk cId="750124045" sldId="7686"/>
        </pc:sldMkLst>
      </pc:sldChg>
      <pc:sldChg chg="modNotesTx">
        <pc:chgData name="Emma Harrison" userId="c22fe9d1-613b-4f48-9acf-26f5c502739a" providerId="ADAL" clId="{CFF2C067-3DFE-4193-9B55-C13A4D8E55B6}" dt="2020-11-18T17:44:19.401" v="817" actId="20577"/>
        <pc:sldMkLst>
          <pc:docMk/>
          <pc:sldMk cId="3434103862" sldId="7687"/>
        </pc:sldMkLst>
      </pc:sldChg>
      <pc:sldChg chg="modNotesTx">
        <pc:chgData name="Emma Harrison" userId="c22fe9d1-613b-4f48-9acf-26f5c502739a" providerId="ADAL" clId="{CFF2C067-3DFE-4193-9B55-C13A4D8E55B6}" dt="2020-11-18T17:44:21.608" v="818" actId="20577"/>
        <pc:sldMkLst>
          <pc:docMk/>
          <pc:sldMk cId="961468462" sldId="7688"/>
        </pc:sldMkLst>
      </pc:sldChg>
      <pc:sldChg chg="modSp mod modNotesTx">
        <pc:chgData name="Emma Harrison" userId="c22fe9d1-613b-4f48-9acf-26f5c502739a" providerId="ADAL" clId="{CFF2C067-3DFE-4193-9B55-C13A4D8E55B6}" dt="2020-11-18T17:44:07.455" v="812" actId="20577"/>
        <pc:sldMkLst>
          <pc:docMk/>
          <pc:sldMk cId="3673127881" sldId="7689"/>
        </pc:sldMkLst>
        <pc:spChg chg="mod">
          <ac:chgData name="Emma Harrison" userId="c22fe9d1-613b-4f48-9acf-26f5c502739a" providerId="ADAL" clId="{CFF2C067-3DFE-4193-9B55-C13A4D8E55B6}" dt="2020-11-18T10:55:23.456" v="102" actId="20577"/>
          <ac:spMkLst>
            <pc:docMk/>
            <pc:sldMk cId="3673127881" sldId="7689"/>
            <ac:spMk id="15" creationId="{2CE746E4-BBC0-4C7A-BAD7-6F2FFA8DA29D}"/>
          </ac:spMkLst>
        </pc:spChg>
        <pc:spChg chg="mod">
          <ac:chgData name="Emma Harrison" userId="c22fe9d1-613b-4f48-9acf-26f5c502739a" providerId="ADAL" clId="{CFF2C067-3DFE-4193-9B55-C13A4D8E55B6}" dt="2020-11-18T10:55:21.871" v="99" actId="20577"/>
          <ac:spMkLst>
            <pc:docMk/>
            <pc:sldMk cId="3673127881" sldId="7689"/>
            <ac:spMk id="16" creationId="{7ACD81EE-5B28-4E58-94D2-CD499A487EC1}"/>
          </ac:spMkLst>
        </pc:spChg>
        <pc:spChg chg="mod">
          <ac:chgData name="Emma Harrison" userId="c22fe9d1-613b-4f48-9acf-26f5c502739a" providerId="ADAL" clId="{CFF2C067-3DFE-4193-9B55-C13A4D8E55B6}" dt="2020-11-18T10:55:27.945" v="108" actId="20577"/>
          <ac:spMkLst>
            <pc:docMk/>
            <pc:sldMk cId="3673127881" sldId="7689"/>
            <ac:spMk id="21" creationId="{A143375A-163A-4243-8C7D-3B7B01A9F57C}"/>
          </ac:spMkLst>
        </pc:spChg>
        <pc:spChg chg="mod">
          <ac:chgData name="Emma Harrison" userId="c22fe9d1-613b-4f48-9acf-26f5c502739a" providerId="ADAL" clId="{CFF2C067-3DFE-4193-9B55-C13A4D8E55B6}" dt="2020-11-18T10:55:25.937" v="105" actId="20577"/>
          <ac:spMkLst>
            <pc:docMk/>
            <pc:sldMk cId="3673127881" sldId="7689"/>
            <ac:spMk id="22" creationId="{622D2BE4-288E-45F6-BDA5-25A7CFAF6B90}"/>
          </ac:spMkLst>
        </pc:spChg>
        <pc:spChg chg="mod">
          <ac:chgData name="Emma Harrison" userId="c22fe9d1-613b-4f48-9acf-26f5c502739a" providerId="ADAL" clId="{CFF2C067-3DFE-4193-9B55-C13A4D8E55B6}" dt="2020-11-18T10:55:31.426" v="114" actId="20577"/>
          <ac:spMkLst>
            <pc:docMk/>
            <pc:sldMk cId="3673127881" sldId="7689"/>
            <ac:spMk id="29" creationId="{0C0504EB-9B18-4309-8332-466ED169E8DD}"/>
          </ac:spMkLst>
        </pc:spChg>
        <pc:spChg chg="mod">
          <ac:chgData name="Emma Harrison" userId="c22fe9d1-613b-4f48-9acf-26f5c502739a" providerId="ADAL" clId="{CFF2C067-3DFE-4193-9B55-C13A4D8E55B6}" dt="2020-11-18T10:55:29.704" v="111" actId="20577"/>
          <ac:spMkLst>
            <pc:docMk/>
            <pc:sldMk cId="3673127881" sldId="7689"/>
            <ac:spMk id="30" creationId="{ED43955C-02EA-4C50-812A-64FAB0471009}"/>
          </ac:spMkLst>
        </pc:spChg>
      </pc:sldChg>
      <pc:sldChg chg="addSp delSp modSp mod">
        <pc:chgData name="Emma Harrison" userId="c22fe9d1-613b-4f48-9acf-26f5c502739a" providerId="ADAL" clId="{CFF2C067-3DFE-4193-9B55-C13A4D8E55B6}" dt="2020-11-18T13:26:00.687" v="559" actId="21"/>
        <pc:sldMkLst>
          <pc:docMk/>
          <pc:sldMk cId="2850916894" sldId="7690"/>
        </pc:sldMkLst>
        <pc:spChg chg="add mod">
          <ac:chgData name="Emma Harrison" userId="c22fe9d1-613b-4f48-9acf-26f5c502739a" providerId="ADAL" clId="{CFF2C067-3DFE-4193-9B55-C13A4D8E55B6}" dt="2020-11-18T11:08:42.408" v="290" actId="207"/>
          <ac:spMkLst>
            <pc:docMk/>
            <pc:sldMk cId="2850916894" sldId="7690"/>
            <ac:spMk id="3" creationId="{E434E96F-500E-4260-9DF5-718983FA622B}"/>
          </ac:spMkLst>
        </pc:spChg>
        <pc:spChg chg="add del mod">
          <ac:chgData name="Emma Harrison" userId="c22fe9d1-613b-4f48-9acf-26f5c502739a" providerId="ADAL" clId="{CFF2C067-3DFE-4193-9B55-C13A4D8E55B6}" dt="2020-11-18T13:26:00.687" v="559" actId="21"/>
          <ac:spMkLst>
            <pc:docMk/>
            <pc:sldMk cId="2850916894" sldId="7690"/>
            <ac:spMk id="8" creationId="{69F73DF4-BF8B-499C-980E-6E7594702B5E}"/>
          </ac:spMkLst>
        </pc:spChg>
        <pc:spChg chg="mod">
          <ac:chgData name="Emma Harrison" userId="c22fe9d1-613b-4f48-9acf-26f5c502739a" providerId="ADAL" clId="{CFF2C067-3DFE-4193-9B55-C13A4D8E55B6}" dt="2020-11-18T13:25:03.898" v="554" actId="164"/>
          <ac:spMkLst>
            <pc:docMk/>
            <pc:sldMk cId="2850916894" sldId="7690"/>
            <ac:spMk id="36" creationId="{B86DCA94-ACE8-4911-9EE3-466BC1ECA76B}"/>
          </ac:spMkLst>
        </pc:spChg>
        <pc:spChg chg="mod">
          <ac:chgData name="Emma Harrison" userId="c22fe9d1-613b-4f48-9acf-26f5c502739a" providerId="ADAL" clId="{CFF2C067-3DFE-4193-9B55-C13A4D8E55B6}" dt="2020-11-18T13:25:03.898" v="554" actId="164"/>
          <ac:spMkLst>
            <pc:docMk/>
            <pc:sldMk cId="2850916894" sldId="7690"/>
            <ac:spMk id="37" creationId="{8A8FFA46-AA21-4F2F-A535-3557FB1A7D9D}"/>
          </ac:spMkLst>
        </pc:spChg>
        <pc:spChg chg="mod">
          <ac:chgData name="Emma Harrison" userId="c22fe9d1-613b-4f48-9acf-26f5c502739a" providerId="ADAL" clId="{CFF2C067-3DFE-4193-9B55-C13A4D8E55B6}" dt="2020-11-18T13:24:05.892" v="534" actId="165"/>
          <ac:spMkLst>
            <pc:docMk/>
            <pc:sldMk cId="2850916894" sldId="7690"/>
            <ac:spMk id="83" creationId="{5351F43E-9E79-4696-848E-65B524953BF8}"/>
          </ac:spMkLst>
        </pc:spChg>
        <pc:spChg chg="mod">
          <ac:chgData name="Emma Harrison" userId="c22fe9d1-613b-4f48-9acf-26f5c502739a" providerId="ADAL" clId="{CFF2C067-3DFE-4193-9B55-C13A4D8E55B6}" dt="2020-11-18T13:24:05.892" v="534" actId="165"/>
          <ac:spMkLst>
            <pc:docMk/>
            <pc:sldMk cId="2850916894" sldId="7690"/>
            <ac:spMk id="84" creationId="{A8A2B79A-DA47-4548-A7CE-6BDE6F1C883F}"/>
          </ac:spMkLst>
        </pc:spChg>
        <pc:spChg chg="mod">
          <ac:chgData name="Emma Harrison" userId="c22fe9d1-613b-4f48-9acf-26f5c502739a" providerId="ADAL" clId="{CFF2C067-3DFE-4193-9B55-C13A4D8E55B6}" dt="2020-11-18T13:24:05.892" v="534" actId="165"/>
          <ac:spMkLst>
            <pc:docMk/>
            <pc:sldMk cId="2850916894" sldId="7690"/>
            <ac:spMk id="85" creationId="{6CC632DC-8F81-4104-9CDD-1BA9BFF6EA5B}"/>
          </ac:spMkLst>
        </pc:spChg>
        <pc:spChg chg="mod">
          <ac:chgData name="Emma Harrison" userId="c22fe9d1-613b-4f48-9acf-26f5c502739a" providerId="ADAL" clId="{CFF2C067-3DFE-4193-9B55-C13A4D8E55B6}" dt="2020-11-18T13:24:05.892" v="534" actId="165"/>
          <ac:spMkLst>
            <pc:docMk/>
            <pc:sldMk cId="2850916894" sldId="7690"/>
            <ac:spMk id="86" creationId="{6793CA4E-A054-4660-A074-6C4E2A6448D6}"/>
          </ac:spMkLst>
        </pc:spChg>
        <pc:spChg chg="mod">
          <ac:chgData name="Emma Harrison" userId="c22fe9d1-613b-4f48-9acf-26f5c502739a" providerId="ADAL" clId="{CFF2C067-3DFE-4193-9B55-C13A4D8E55B6}" dt="2020-11-18T13:24:05.892" v="534" actId="165"/>
          <ac:spMkLst>
            <pc:docMk/>
            <pc:sldMk cId="2850916894" sldId="7690"/>
            <ac:spMk id="87" creationId="{32F4D55E-2E06-4890-8081-0763A938D6E0}"/>
          </ac:spMkLst>
        </pc:spChg>
        <pc:spChg chg="mod">
          <ac:chgData name="Emma Harrison" userId="c22fe9d1-613b-4f48-9acf-26f5c502739a" providerId="ADAL" clId="{CFF2C067-3DFE-4193-9B55-C13A4D8E55B6}" dt="2020-11-18T13:24:05.892" v="534" actId="165"/>
          <ac:spMkLst>
            <pc:docMk/>
            <pc:sldMk cId="2850916894" sldId="7690"/>
            <ac:spMk id="88" creationId="{A43FAF7A-346D-4EF1-8704-625CCC6F326B}"/>
          </ac:spMkLst>
        </pc:spChg>
        <pc:spChg chg="mod">
          <ac:chgData name="Emma Harrison" userId="c22fe9d1-613b-4f48-9acf-26f5c502739a" providerId="ADAL" clId="{CFF2C067-3DFE-4193-9B55-C13A4D8E55B6}" dt="2020-11-18T13:24:05.892" v="534" actId="165"/>
          <ac:spMkLst>
            <pc:docMk/>
            <pc:sldMk cId="2850916894" sldId="7690"/>
            <ac:spMk id="89" creationId="{8D8E3B26-7A93-4BDA-9595-795FF02507BB}"/>
          </ac:spMkLst>
        </pc:spChg>
        <pc:spChg chg="mod">
          <ac:chgData name="Emma Harrison" userId="c22fe9d1-613b-4f48-9acf-26f5c502739a" providerId="ADAL" clId="{CFF2C067-3DFE-4193-9B55-C13A4D8E55B6}" dt="2020-11-18T13:24:05.892" v="534" actId="165"/>
          <ac:spMkLst>
            <pc:docMk/>
            <pc:sldMk cId="2850916894" sldId="7690"/>
            <ac:spMk id="107" creationId="{80D870C7-ACEF-412A-A773-4033B1E1728D}"/>
          </ac:spMkLst>
        </pc:spChg>
        <pc:spChg chg="mod">
          <ac:chgData name="Emma Harrison" userId="c22fe9d1-613b-4f48-9acf-26f5c502739a" providerId="ADAL" clId="{CFF2C067-3DFE-4193-9B55-C13A4D8E55B6}" dt="2020-11-18T13:24:05.892" v="534" actId="165"/>
          <ac:spMkLst>
            <pc:docMk/>
            <pc:sldMk cId="2850916894" sldId="7690"/>
            <ac:spMk id="108" creationId="{D39D31A5-9EF2-431B-A4A7-C81AE5C068A8}"/>
          </ac:spMkLst>
        </pc:spChg>
        <pc:spChg chg="mod">
          <ac:chgData name="Emma Harrison" userId="c22fe9d1-613b-4f48-9acf-26f5c502739a" providerId="ADAL" clId="{CFF2C067-3DFE-4193-9B55-C13A4D8E55B6}" dt="2020-11-18T13:24:05.892" v="534" actId="165"/>
          <ac:spMkLst>
            <pc:docMk/>
            <pc:sldMk cId="2850916894" sldId="7690"/>
            <ac:spMk id="109" creationId="{76939916-AC84-4CD2-9ED3-BEBD9CF89341}"/>
          </ac:spMkLst>
        </pc:spChg>
        <pc:spChg chg="mod">
          <ac:chgData name="Emma Harrison" userId="c22fe9d1-613b-4f48-9acf-26f5c502739a" providerId="ADAL" clId="{CFF2C067-3DFE-4193-9B55-C13A4D8E55B6}" dt="2020-11-18T13:24:05.892" v="534" actId="165"/>
          <ac:spMkLst>
            <pc:docMk/>
            <pc:sldMk cId="2850916894" sldId="7690"/>
            <ac:spMk id="110" creationId="{EBB555B5-B9A3-4A71-87CE-ADF9A33EEEF0}"/>
          </ac:spMkLst>
        </pc:spChg>
        <pc:spChg chg="mod">
          <ac:chgData name="Emma Harrison" userId="c22fe9d1-613b-4f48-9acf-26f5c502739a" providerId="ADAL" clId="{CFF2C067-3DFE-4193-9B55-C13A4D8E55B6}" dt="2020-11-18T13:24:05.892" v="534" actId="165"/>
          <ac:spMkLst>
            <pc:docMk/>
            <pc:sldMk cId="2850916894" sldId="7690"/>
            <ac:spMk id="111" creationId="{C65ABAD8-E766-45CB-9436-B79AA76FCAA3}"/>
          </ac:spMkLst>
        </pc:spChg>
        <pc:spChg chg="mod">
          <ac:chgData name="Emma Harrison" userId="c22fe9d1-613b-4f48-9acf-26f5c502739a" providerId="ADAL" clId="{CFF2C067-3DFE-4193-9B55-C13A4D8E55B6}" dt="2020-11-18T13:24:05.892" v="534" actId="165"/>
          <ac:spMkLst>
            <pc:docMk/>
            <pc:sldMk cId="2850916894" sldId="7690"/>
            <ac:spMk id="112" creationId="{0BA08409-2026-46EE-B851-84E64F196E09}"/>
          </ac:spMkLst>
        </pc:spChg>
        <pc:spChg chg="mod">
          <ac:chgData name="Emma Harrison" userId="c22fe9d1-613b-4f48-9acf-26f5c502739a" providerId="ADAL" clId="{CFF2C067-3DFE-4193-9B55-C13A4D8E55B6}" dt="2020-11-18T13:24:05.892" v="534" actId="165"/>
          <ac:spMkLst>
            <pc:docMk/>
            <pc:sldMk cId="2850916894" sldId="7690"/>
            <ac:spMk id="113" creationId="{E2BF77FC-AD8B-421C-9B93-FB2EB062F9CD}"/>
          </ac:spMkLst>
        </pc:spChg>
        <pc:spChg chg="mod">
          <ac:chgData name="Emma Harrison" userId="c22fe9d1-613b-4f48-9acf-26f5c502739a" providerId="ADAL" clId="{CFF2C067-3DFE-4193-9B55-C13A4D8E55B6}" dt="2020-11-18T13:24:05.892" v="534" actId="165"/>
          <ac:spMkLst>
            <pc:docMk/>
            <pc:sldMk cId="2850916894" sldId="7690"/>
            <ac:spMk id="114" creationId="{BED5B56B-5C7D-45DF-B67F-B794D7A722EA}"/>
          </ac:spMkLst>
        </pc:spChg>
        <pc:spChg chg="mod">
          <ac:chgData name="Emma Harrison" userId="c22fe9d1-613b-4f48-9acf-26f5c502739a" providerId="ADAL" clId="{CFF2C067-3DFE-4193-9B55-C13A4D8E55B6}" dt="2020-11-18T13:24:05.892" v="534" actId="165"/>
          <ac:spMkLst>
            <pc:docMk/>
            <pc:sldMk cId="2850916894" sldId="7690"/>
            <ac:spMk id="131" creationId="{ACA15BCD-0E73-42A2-8FCF-B1D0D802E080}"/>
          </ac:spMkLst>
        </pc:spChg>
        <pc:spChg chg="mod">
          <ac:chgData name="Emma Harrison" userId="c22fe9d1-613b-4f48-9acf-26f5c502739a" providerId="ADAL" clId="{CFF2C067-3DFE-4193-9B55-C13A4D8E55B6}" dt="2020-11-18T13:24:05.892" v="534" actId="165"/>
          <ac:spMkLst>
            <pc:docMk/>
            <pc:sldMk cId="2850916894" sldId="7690"/>
            <ac:spMk id="132" creationId="{FD250DAA-F43B-49D4-9441-4D43DB85E8E7}"/>
          </ac:spMkLst>
        </pc:spChg>
        <pc:spChg chg="mod">
          <ac:chgData name="Emma Harrison" userId="c22fe9d1-613b-4f48-9acf-26f5c502739a" providerId="ADAL" clId="{CFF2C067-3DFE-4193-9B55-C13A4D8E55B6}" dt="2020-11-18T13:24:05.892" v="534" actId="165"/>
          <ac:spMkLst>
            <pc:docMk/>
            <pc:sldMk cId="2850916894" sldId="7690"/>
            <ac:spMk id="133" creationId="{7146BCC6-6590-4329-BA7D-13DACD9EE357}"/>
          </ac:spMkLst>
        </pc:spChg>
        <pc:spChg chg="mod">
          <ac:chgData name="Emma Harrison" userId="c22fe9d1-613b-4f48-9acf-26f5c502739a" providerId="ADAL" clId="{CFF2C067-3DFE-4193-9B55-C13A4D8E55B6}" dt="2020-11-18T13:24:05.892" v="534" actId="165"/>
          <ac:spMkLst>
            <pc:docMk/>
            <pc:sldMk cId="2850916894" sldId="7690"/>
            <ac:spMk id="134" creationId="{179A5CBD-9626-4BC7-AF49-E24D6D8D3A16}"/>
          </ac:spMkLst>
        </pc:spChg>
        <pc:spChg chg="mod">
          <ac:chgData name="Emma Harrison" userId="c22fe9d1-613b-4f48-9acf-26f5c502739a" providerId="ADAL" clId="{CFF2C067-3DFE-4193-9B55-C13A4D8E55B6}" dt="2020-11-18T13:24:05.892" v="534" actId="165"/>
          <ac:spMkLst>
            <pc:docMk/>
            <pc:sldMk cId="2850916894" sldId="7690"/>
            <ac:spMk id="136" creationId="{7054ADEE-9733-4B96-BF8B-F47FCFB601E5}"/>
          </ac:spMkLst>
        </pc:spChg>
        <pc:spChg chg="mod">
          <ac:chgData name="Emma Harrison" userId="c22fe9d1-613b-4f48-9acf-26f5c502739a" providerId="ADAL" clId="{CFF2C067-3DFE-4193-9B55-C13A4D8E55B6}" dt="2020-11-18T13:24:05.892" v="534" actId="165"/>
          <ac:spMkLst>
            <pc:docMk/>
            <pc:sldMk cId="2850916894" sldId="7690"/>
            <ac:spMk id="137" creationId="{33A2C0C9-BCB2-4341-8D69-71A65048E886}"/>
          </ac:spMkLst>
        </pc:spChg>
        <pc:spChg chg="mod">
          <ac:chgData name="Emma Harrison" userId="c22fe9d1-613b-4f48-9acf-26f5c502739a" providerId="ADAL" clId="{CFF2C067-3DFE-4193-9B55-C13A4D8E55B6}" dt="2020-11-18T13:24:05.892" v="534" actId="165"/>
          <ac:spMkLst>
            <pc:docMk/>
            <pc:sldMk cId="2850916894" sldId="7690"/>
            <ac:spMk id="138" creationId="{C3EC9B3C-2CEB-4F39-B9C3-9D32FE7B5283}"/>
          </ac:spMkLst>
        </pc:spChg>
        <pc:spChg chg="mod">
          <ac:chgData name="Emma Harrison" userId="c22fe9d1-613b-4f48-9acf-26f5c502739a" providerId="ADAL" clId="{CFF2C067-3DFE-4193-9B55-C13A4D8E55B6}" dt="2020-11-18T13:24:05.892" v="534" actId="165"/>
          <ac:spMkLst>
            <pc:docMk/>
            <pc:sldMk cId="2850916894" sldId="7690"/>
            <ac:spMk id="139" creationId="{8E157D2B-1299-44AB-A2EA-58796861D849}"/>
          </ac:spMkLst>
        </pc:spChg>
        <pc:spChg chg="mod">
          <ac:chgData name="Emma Harrison" userId="c22fe9d1-613b-4f48-9acf-26f5c502739a" providerId="ADAL" clId="{CFF2C067-3DFE-4193-9B55-C13A4D8E55B6}" dt="2020-11-18T13:24:05.892" v="534" actId="165"/>
          <ac:spMkLst>
            <pc:docMk/>
            <pc:sldMk cId="2850916894" sldId="7690"/>
            <ac:spMk id="142" creationId="{55CEC029-9DE6-4E15-AE61-ACC2423F4FBF}"/>
          </ac:spMkLst>
        </pc:spChg>
        <pc:spChg chg="mod">
          <ac:chgData name="Emma Harrison" userId="c22fe9d1-613b-4f48-9acf-26f5c502739a" providerId="ADAL" clId="{CFF2C067-3DFE-4193-9B55-C13A4D8E55B6}" dt="2020-11-18T13:24:05.892" v="534" actId="165"/>
          <ac:spMkLst>
            <pc:docMk/>
            <pc:sldMk cId="2850916894" sldId="7690"/>
            <ac:spMk id="143" creationId="{A77E8FA6-C96C-4381-91EB-3E19064EC6D1}"/>
          </ac:spMkLst>
        </pc:spChg>
        <pc:spChg chg="mod">
          <ac:chgData name="Emma Harrison" userId="c22fe9d1-613b-4f48-9acf-26f5c502739a" providerId="ADAL" clId="{CFF2C067-3DFE-4193-9B55-C13A4D8E55B6}" dt="2020-11-18T13:24:05.892" v="534" actId="165"/>
          <ac:spMkLst>
            <pc:docMk/>
            <pc:sldMk cId="2850916894" sldId="7690"/>
            <ac:spMk id="144" creationId="{484B9EA8-359B-4D11-833C-4DC90A1F17B9}"/>
          </ac:spMkLst>
        </pc:spChg>
        <pc:spChg chg="mod">
          <ac:chgData name="Emma Harrison" userId="c22fe9d1-613b-4f48-9acf-26f5c502739a" providerId="ADAL" clId="{CFF2C067-3DFE-4193-9B55-C13A4D8E55B6}" dt="2020-11-18T13:24:05.892" v="534" actId="165"/>
          <ac:spMkLst>
            <pc:docMk/>
            <pc:sldMk cId="2850916894" sldId="7690"/>
            <ac:spMk id="145" creationId="{EB9861D5-36BB-4C50-ABED-2BB0944C70BA}"/>
          </ac:spMkLst>
        </pc:spChg>
        <pc:spChg chg="mod">
          <ac:chgData name="Emma Harrison" userId="c22fe9d1-613b-4f48-9acf-26f5c502739a" providerId="ADAL" clId="{CFF2C067-3DFE-4193-9B55-C13A4D8E55B6}" dt="2020-11-18T13:24:05.892" v="534" actId="165"/>
          <ac:spMkLst>
            <pc:docMk/>
            <pc:sldMk cId="2850916894" sldId="7690"/>
            <ac:spMk id="148" creationId="{6F1CF6B5-FD64-4093-AC4E-38C8210BD88C}"/>
          </ac:spMkLst>
        </pc:spChg>
        <pc:spChg chg="mod">
          <ac:chgData name="Emma Harrison" userId="c22fe9d1-613b-4f48-9acf-26f5c502739a" providerId="ADAL" clId="{CFF2C067-3DFE-4193-9B55-C13A4D8E55B6}" dt="2020-11-18T13:24:05.892" v="534" actId="165"/>
          <ac:spMkLst>
            <pc:docMk/>
            <pc:sldMk cId="2850916894" sldId="7690"/>
            <ac:spMk id="149" creationId="{2A160F90-CD79-496D-8A15-4BE5A9E43FB9}"/>
          </ac:spMkLst>
        </pc:spChg>
        <pc:spChg chg="mod">
          <ac:chgData name="Emma Harrison" userId="c22fe9d1-613b-4f48-9acf-26f5c502739a" providerId="ADAL" clId="{CFF2C067-3DFE-4193-9B55-C13A4D8E55B6}" dt="2020-11-18T13:24:05.892" v="534" actId="165"/>
          <ac:spMkLst>
            <pc:docMk/>
            <pc:sldMk cId="2850916894" sldId="7690"/>
            <ac:spMk id="150" creationId="{A47D110D-A833-45CF-9A9E-06F2DA30D0DF}"/>
          </ac:spMkLst>
        </pc:spChg>
        <pc:spChg chg="mod">
          <ac:chgData name="Emma Harrison" userId="c22fe9d1-613b-4f48-9acf-26f5c502739a" providerId="ADAL" clId="{CFF2C067-3DFE-4193-9B55-C13A4D8E55B6}" dt="2020-11-18T13:24:05.892" v="534" actId="165"/>
          <ac:spMkLst>
            <pc:docMk/>
            <pc:sldMk cId="2850916894" sldId="7690"/>
            <ac:spMk id="151" creationId="{43F411C6-8255-4DF4-BA10-21C97F282B19}"/>
          </ac:spMkLst>
        </pc:spChg>
        <pc:spChg chg="mod">
          <ac:chgData name="Emma Harrison" userId="c22fe9d1-613b-4f48-9acf-26f5c502739a" providerId="ADAL" clId="{CFF2C067-3DFE-4193-9B55-C13A4D8E55B6}" dt="2020-11-18T13:24:05.892" v="534" actId="165"/>
          <ac:spMkLst>
            <pc:docMk/>
            <pc:sldMk cId="2850916894" sldId="7690"/>
            <ac:spMk id="152" creationId="{44EFA878-5C86-4298-92E9-C3F56CE17A48}"/>
          </ac:spMkLst>
        </pc:spChg>
        <pc:spChg chg="mod">
          <ac:chgData name="Emma Harrison" userId="c22fe9d1-613b-4f48-9acf-26f5c502739a" providerId="ADAL" clId="{CFF2C067-3DFE-4193-9B55-C13A4D8E55B6}" dt="2020-11-18T13:24:05.892" v="534" actId="165"/>
          <ac:spMkLst>
            <pc:docMk/>
            <pc:sldMk cId="2850916894" sldId="7690"/>
            <ac:spMk id="153" creationId="{5D356D30-6CC0-47FC-B735-01693052FF65}"/>
          </ac:spMkLst>
        </pc:spChg>
        <pc:spChg chg="mod">
          <ac:chgData name="Emma Harrison" userId="c22fe9d1-613b-4f48-9acf-26f5c502739a" providerId="ADAL" clId="{CFF2C067-3DFE-4193-9B55-C13A4D8E55B6}" dt="2020-11-18T13:24:05.892" v="534" actId="165"/>
          <ac:spMkLst>
            <pc:docMk/>
            <pc:sldMk cId="2850916894" sldId="7690"/>
            <ac:spMk id="154" creationId="{0BA668F2-4850-49CD-AF19-E0B2C5DA9987}"/>
          </ac:spMkLst>
        </pc:spChg>
        <pc:spChg chg="mod">
          <ac:chgData name="Emma Harrison" userId="c22fe9d1-613b-4f48-9acf-26f5c502739a" providerId="ADAL" clId="{CFF2C067-3DFE-4193-9B55-C13A4D8E55B6}" dt="2020-11-18T13:24:05.892" v="534" actId="165"/>
          <ac:spMkLst>
            <pc:docMk/>
            <pc:sldMk cId="2850916894" sldId="7690"/>
            <ac:spMk id="155" creationId="{E8D525EB-6E66-458C-9EFF-EAB69A4D8FE7}"/>
          </ac:spMkLst>
        </pc:spChg>
        <pc:spChg chg="mod">
          <ac:chgData name="Emma Harrison" userId="c22fe9d1-613b-4f48-9acf-26f5c502739a" providerId="ADAL" clId="{CFF2C067-3DFE-4193-9B55-C13A4D8E55B6}" dt="2020-11-18T13:24:05.892" v="534" actId="165"/>
          <ac:spMkLst>
            <pc:docMk/>
            <pc:sldMk cId="2850916894" sldId="7690"/>
            <ac:spMk id="156" creationId="{8AEE8E36-87E5-43BE-8E22-9A4774353D3E}"/>
          </ac:spMkLst>
        </pc:spChg>
        <pc:spChg chg="mod">
          <ac:chgData name="Emma Harrison" userId="c22fe9d1-613b-4f48-9acf-26f5c502739a" providerId="ADAL" clId="{CFF2C067-3DFE-4193-9B55-C13A4D8E55B6}" dt="2020-11-18T13:24:05.892" v="534" actId="165"/>
          <ac:spMkLst>
            <pc:docMk/>
            <pc:sldMk cId="2850916894" sldId="7690"/>
            <ac:spMk id="157" creationId="{5292A9F8-FD1E-47B4-AA00-68EE85571781}"/>
          </ac:spMkLst>
        </pc:spChg>
        <pc:spChg chg="mod">
          <ac:chgData name="Emma Harrison" userId="c22fe9d1-613b-4f48-9acf-26f5c502739a" providerId="ADAL" clId="{CFF2C067-3DFE-4193-9B55-C13A4D8E55B6}" dt="2020-11-18T13:24:05.892" v="534" actId="165"/>
          <ac:spMkLst>
            <pc:docMk/>
            <pc:sldMk cId="2850916894" sldId="7690"/>
            <ac:spMk id="158" creationId="{64120633-DCD2-4B7A-A2A1-0FEB81B0E449}"/>
          </ac:spMkLst>
        </pc:spChg>
        <pc:spChg chg="mod">
          <ac:chgData name="Emma Harrison" userId="c22fe9d1-613b-4f48-9acf-26f5c502739a" providerId="ADAL" clId="{CFF2C067-3DFE-4193-9B55-C13A4D8E55B6}" dt="2020-11-18T13:24:05.892" v="534" actId="165"/>
          <ac:spMkLst>
            <pc:docMk/>
            <pc:sldMk cId="2850916894" sldId="7690"/>
            <ac:spMk id="159" creationId="{5D6D3E5B-41C8-4ECC-B9E0-A1F39B5316FF}"/>
          </ac:spMkLst>
        </pc:spChg>
        <pc:spChg chg="mod">
          <ac:chgData name="Emma Harrison" userId="c22fe9d1-613b-4f48-9acf-26f5c502739a" providerId="ADAL" clId="{CFF2C067-3DFE-4193-9B55-C13A4D8E55B6}" dt="2020-11-18T13:24:05.892" v="534" actId="165"/>
          <ac:spMkLst>
            <pc:docMk/>
            <pc:sldMk cId="2850916894" sldId="7690"/>
            <ac:spMk id="162" creationId="{F75B83FF-C90E-459F-9EE1-415D359A623E}"/>
          </ac:spMkLst>
        </pc:spChg>
        <pc:spChg chg="mod">
          <ac:chgData name="Emma Harrison" userId="c22fe9d1-613b-4f48-9acf-26f5c502739a" providerId="ADAL" clId="{CFF2C067-3DFE-4193-9B55-C13A4D8E55B6}" dt="2020-11-18T13:24:05.892" v="534" actId="165"/>
          <ac:spMkLst>
            <pc:docMk/>
            <pc:sldMk cId="2850916894" sldId="7690"/>
            <ac:spMk id="163" creationId="{B76F046E-D68A-4109-9164-EB67AA622DF7}"/>
          </ac:spMkLst>
        </pc:spChg>
        <pc:spChg chg="mod">
          <ac:chgData name="Emma Harrison" userId="c22fe9d1-613b-4f48-9acf-26f5c502739a" providerId="ADAL" clId="{CFF2C067-3DFE-4193-9B55-C13A4D8E55B6}" dt="2020-11-18T13:24:05.892" v="534" actId="165"/>
          <ac:spMkLst>
            <pc:docMk/>
            <pc:sldMk cId="2850916894" sldId="7690"/>
            <ac:spMk id="164" creationId="{05A72B2E-E05B-4CFD-AF04-20F78EFCA0C2}"/>
          </ac:spMkLst>
        </pc:spChg>
        <pc:spChg chg="mod">
          <ac:chgData name="Emma Harrison" userId="c22fe9d1-613b-4f48-9acf-26f5c502739a" providerId="ADAL" clId="{CFF2C067-3DFE-4193-9B55-C13A4D8E55B6}" dt="2020-11-18T13:24:05.892" v="534" actId="165"/>
          <ac:spMkLst>
            <pc:docMk/>
            <pc:sldMk cId="2850916894" sldId="7690"/>
            <ac:spMk id="165" creationId="{57B6F42E-5CD1-4ADE-9EA8-ED1BEB0A4289}"/>
          </ac:spMkLst>
        </pc:spChg>
        <pc:spChg chg="mod">
          <ac:chgData name="Emma Harrison" userId="c22fe9d1-613b-4f48-9acf-26f5c502739a" providerId="ADAL" clId="{CFF2C067-3DFE-4193-9B55-C13A4D8E55B6}" dt="2020-11-18T13:24:05.892" v="534" actId="165"/>
          <ac:spMkLst>
            <pc:docMk/>
            <pc:sldMk cId="2850916894" sldId="7690"/>
            <ac:spMk id="166" creationId="{D8A12FD3-F221-4BAD-8014-77BF0053FC4A}"/>
          </ac:spMkLst>
        </pc:spChg>
        <pc:spChg chg="mod">
          <ac:chgData name="Emma Harrison" userId="c22fe9d1-613b-4f48-9acf-26f5c502739a" providerId="ADAL" clId="{CFF2C067-3DFE-4193-9B55-C13A4D8E55B6}" dt="2020-11-18T13:24:05.892" v="534" actId="165"/>
          <ac:spMkLst>
            <pc:docMk/>
            <pc:sldMk cId="2850916894" sldId="7690"/>
            <ac:spMk id="167" creationId="{F301A944-B49C-49C7-9F07-F844B14E18D8}"/>
          </ac:spMkLst>
        </pc:spChg>
        <pc:spChg chg="mod">
          <ac:chgData name="Emma Harrison" userId="c22fe9d1-613b-4f48-9acf-26f5c502739a" providerId="ADAL" clId="{CFF2C067-3DFE-4193-9B55-C13A4D8E55B6}" dt="2020-11-18T13:24:05.892" v="534" actId="165"/>
          <ac:spMkLst>
            <pc:docMk/>
            <pc:sldMk cId="2850916894" sldId="7690"/>
            <ac:spMk id="168" creationId="{BC7E4D9B-1E11-45C7-A872-80D013B251CA}"/>
          </ac:spMkLst>
        </pc:spChg>
        <pc:spChg chg="mod">
          <ac:chgData name="Emma Harrison" userId="c22fe9d1-613b-4f48-9acf-26f5c502739a" providerId="ADAL" clId="{CFF2C067-3DFE-4193-9B55-C13A4D8E55B6}" dt="2020-11-18T13:24:05.892" v="534" actId="165"/>
          <ac:spMkLst>
            <pc:docMk/>
            <pc:sldMk cId="2850916894" sldId="7690"/>
            <ac:spMk id="169" creationId="{EB772782-1134-4897-B1AB-DBBB1F941525}"/>
          </ac:spMkLst>
        </pc:spChg>
        <pc:spChg chg="mod">
          <ac:chgData name="Emma Harrison" userId="c22fe9d1-613b-4f48-9acf-26f5c502739a" providerId="ADAL" clId="{CFF2C067-3DFE-4193-9B55-C13A4D8E55B6}" dt="2020-11-18T13:24:05.892" v="534" actId="165"/>
          <ac:spMkLst>
            <pc:docMk/>
            <pc:sldMk cId="2850916894" sldId="7690"/>
            <ac:spMk id="170" creationId="{C48B372D-DBCC-4B92-B8D1-758EC05E20C5}"/>
          </ac:spMkLst>
        </pc:spChg>
        <pc:spChg chg="mod">
          <ac:chgData name="Emma Harrison" userId="c22fe9d1-613b-4f48-9acf-26f5c502739a" providerId="ADAL" clId="{CFF2C067-3DFE-4193-9B55-C13A4D8E55B6}" dt="2020-11-18T13:24:05.892" v="534" actId="165"/>
          <ac:spMkLst>
            <pc:docMk/>
            <pc:sldMk cId="2850916894" sldId="7690"/>
            <ac:spMk id="171" creationId="{7AB18BB4-2AA5-4F96-B8C6-BA2C5E9D0937}"/>
          </ac:spMkLst>
        </pc:spChg>
        <pc:spChg chg="mod">
          <ac:chgData name="Emma Harrison" userId="c22fe9d1-613b-4f48-9acf-26f5c502739a" providerId="ADAL" clId="{CFF2C067-3DFE-4193-9B55-C13A4D8E55B6}" dt="2020-11-18T13:24:05.892" v="534" actId="165"/>
          <ac:spMkLst>
            <pc:docMk/>
            <pc:sldMk cId="2850916894" sldId="7690"/>
            <ac:spMk id="172" creationId="{2EB20024-F67E-4AE0-9A78-87A0336AE7B0}"/>
          </ac:spMkLst>
        </pc:spChg>
        <pc:spChg chg="mod">
          <ac:chgData name="Emma Harrison" userId="c22fe9d1-613b-4f48-9acf-26f5c502739a" providerId="ADAL" clId="{CFF2C067-3DFE-4193-9B55-C13A4D8E55B6}" dt="2020-11-18T13:24:05.892" v="534" actId="165"/>
          <ac:spMkLst>
            <pc:docMk/>
            <pc:sldMk cId="2850916894" sldId="7690"/>
            <ac:spMk id="173" creationId="{6D492020-CF28-4DFB-93CC-27EF92537D78}"/>
          </ac:spMkLst>
        </pc:spChg>
        <pc:spChg chg="mod">
          <ac:chgData name="Emma Harrison" userId="c22fe9d1-613b-4f48-9acf-26f5c502739a" providerId="ADAL" clId="{CFF2C067-3DFE-4193-9B55-C13A4D8E55B6}" dt="2020-11-18T13:24:05.892" v="534" actId="165"/>
          <ac:spMkLst>
            <pc:docMk/>
            <pc:sldMk cId="2850916894" sldId="7690"/>
            <ac:spMk id="174" creationId="{A574C05C-D57F-4521-BB4D-3AB66E9384A4}"/>
          </ac:spMkLst>
        </pc:spChg>
        <pc:spChg chg="mod">
          <ac:chgData name="Emma Harrison" userId="c22fe9d1-613b-4f48-9acf-26f5c502739a" providerId="ADAL" clId="{CFF2C067-3DFE-4193-9B55-C13A4D8E55B6}" dt="2020-11-18T13:24:05.892" v="534" actId="165"/>
          <ac:spMkLst>
            <pc:docMk/>
            <pc:sldMk cId="2850916894" sldId="7690"/>
            <ac:spMk id="175" creationId="{09F0C9CF-A6DE-4DE7-A5D7-3F235379821A}"/>
          </ac:spMkLst>
        </pc:spChg>
        <pc:spChg chg="mod">
          <ac:chgData name="Emma Harrison" userId="c22fe9d1-613b-4f48-9acf-26f5c502739a" providerId="ADAL" clId="{CFF2C067-3DFE-4193-9B55-C13A4D8E55B6}" dt="2020-11-18T13:24:05.892" v="534" actId="165"/>
          <ac:spMkLst>
            <pc:docMk/>
            <pc:sldMk cId="2850916894" sldId="7690"/>
            <ac:spMk id="176" creationId="{6B468807-534A-46EE-8EA8-1A9361F3CC55}"/>
          </ac:spMkLst>
        </pc:spChg>
        <pc:spChg chg="mod">
          <ac:chgData name="Emma Harrison" userId="c22fe9d1-613b-4f48-9acf-26f5c502739a" providerId="ADAL" clId="{CFF2C067-3DFE-4193-9B55-C13A4D8E55B6}" dt="2020-11-18T13:25:03.898" v="554" actId="164"/>
          <ac:spMkLst>
            <pc:docMk/>
            <pc:sldMk cId="2850916894" sldId="7690"/>
            <ac:spMk id="198" creationId="{AAEB4E9F-CA3A-4FF0-A9DE-AC787666DC26}"/>
          </ac:spMkLst>
        </pc:spChg>
        <pc:spChg chg="mod">
          <ac:chgData name="Emma Harrison" userId="c22fe9d1-613b-4f48-9acf-26f5c502739a" providerId="ADAL" clId="{CFF2C067-3DFE-4193-9B55-C13A4D8E55B6}" dt="2020-11-18T13:25:03.898" v="554" actId="164"/>
          <ac:spMkLst>
            <pc:docMk/>
            <pc:sldMk cId="2850916894" sldId="7690"/>
            <ac:spMk id="200" creationId="{AF711F33-260F-4352-B807-5B0C08AB9670}"/>
          </ac:spMkLst>
        </pc:spChg>
        <pc:spChg chg="mod">
          <ac:chgData name="Emma Harrison" userId="c22fe9d1-613b-4f48-9acf-26f5c502739a" providerId="ADAL" clId="{CFF2C067-3DFE-4193-9B55-C13A4D8E55B6}" dt="2020-11-18T13:25:03.898" v="554" actId="164"/>
          <ac:spMkLst>
            <pc:docMk/>
            <pc:sldMk cId="2850916894" sldId="7690"/>
            <ac:spMk id="204" creationId="{69FC6148-3379-449B-A2C9-9A7982294671}"/>
          </ac:spMkLst>
        </pc:spChg>
        <pc:grpChg chg="mod topLvl">
          <ac:chgData name="Emma Harrison" userId="c22fe9d1-613b-4f48-9acf-26f5c502739a" providerId="ADAL" clId="{CFF2C067-3DFE-4193-9B55-C13A4D8E55B6}" dt="2020-11-18T13:25:03.898" v="554" actId="164"/>
          <ac:grpSpMkLst>
            <pc:docMk/>
            <pc:sldMk cId="2850916894" sldId="7690"/>
            <ac:grpSpMk id="4" creationId="{799A39EA-91E4-4E51-B718-EBE928BFE0DF}"/>
          </ac:grpSpMkLst>
        </pc:grpChg>
        <pc:grpChg chg="add mod">
          <ac:chgData name="Emma Harrison" userId="c22fe9d1-613b-4f48-9acf-26f5c502739a" providerId="ADAL" clId="{CFF2C067-3DFE-4193-9B55-C13A4D8E55B6}" dt="2020-11-18T13:25:03.898" v="554" actId="164"/>
          <ac:grpSpMkLst>
            <pc:docMk/>
            <pc:sldMk cId="2850916894" sldId="7690"/>
            <ac:grpSpMk id="6" creationId="{D69E8658-99A2-43E1-91F8-0AE2004609CD}"/>
          </ac:grpSpMkLst>
        </pc:grpChg>
        <pc:grpChg chg="del">
          <ac:chgData name="Emma Harrison" userId="c22fe9d1-613b-4f48-9acf-26f5c502739a" providerId="ADAL" clId="{CFF2C067-3DFE-4193-9B55-C13A4D8E55B6}" dt="2020-11-18T13:24:05.892" v="534" actId="165"/>
          <ac:grpSpMkLst>
            <pc:docMk/>
            <pc:sldMk cId="2850916894" sldId="7690"/>
            <ac:grpSpMk id="13" creationId="{D44BD5C4-9256-4CBF-A8B9-5AACDD98E4B2}"/>
          </ac:grpSpMkLst>
        </pc:grpChg>
        <pc:grpChg chg="mod topLvl">
          <ac:chgData name="Emma Harrison" userId="c22fe9d1-613b-4f48-9acf-26f5c502739a" providerId="ADAL" clId="{CFF2C067-3DFE-4193-9B55-C13A4D8E55B6}" dt="2020-11-18T13:25:03.898" v="554" actId="164"/>
          <ac:grpSpMkLst>
            <pc:docMk/>
            <pc:sldMk cId="2850916894" sldId="7690"/>
            <ac:grpSpMk id="78" creationId="{B99A057B-B46C-4A61-AFD4-A4D770195CC6}"/>
          </ac:grpSpMkLst>
        </pc:grpChg>
        <pc:grpChg chg="mod topLvl">
          <ac:chgData name="Emma Harrison" userId="c22fe9d1-613b-4f48-9acf-26f5c502739a" providerId="ADAL" clId="{CFF2C067-3DFE-4193-9B55-C13A4D8E55B6}" dt="2020-11-18T13:25:03.898" v="554" actId="164"/>
          <ac:grpSpMkLst>
            <pc:docMk/>
            <pc:sldMk cId="2850916894" sldId="7690"/>
            <ac:grpSpMk id="147" creationId="{FBDB6D07-B9C4-453A-AF24-1E3535A98FF8}"/>
          </ac:grpSpMkLst>
        </pc:grpChg>
        <pc:grpChg chg="mod topLvl">
          <ac:chgData name="Emma Harrison" userId="c22fe9d1-613b-4f48-9acf-26f5c502739a" providerId="ADAL" clId="{CFF2C067-3DFE-4193-9B55-C13A4D8E55B6}" dt="2020-11-18T13:25:03.898" v="554" actId="164"/>
          <ac:grpSpMkLst>
            <pc:docMk/>
            <pc:sldMk cId="2850916894" sldId="7690"/>
            <ac:grpSpMk id="161" creationId="{A85E14A3-BCBC-419B-8121-B204A1050FBA}"/>
          </ac:grpSpMkLst>
        </pc:grpChg>
        <pc:grpChg chg="mod">
          <ac:chgData name="Emma Harrison" userId="c22fe9d1-613b-4f48-9acf-26f5c502739a" providerId="ADAL" clId="{CFF2C067-3DFE-4193-9B55-C13A4D8E55B6}" dt="2020-11-18T13:25:03.898" v="554" actId="164"/>
          <ac:grpSpMkLst>
            <pc:docMk/>
            <pc:sldMk cId="2850916894" sldId="7690"/>
            <ac:grpSpMk id="207" creationId="{504D12F2-887E-478E-9614-20E61C704792}"/>
          </ac:grpSpMkLst>
        </pc:grpChg>
        <pc:cxnChg chg="mod">
          <ac:chgData name="Emma Harrison" userId="c22fe9d1-613b-4f48-9acf-26f5c502739a" providerId="ADAL" clId="{CFF2C067-3DFE-4193-9B55-C13A4D8E55B6}" dt="2020-11-18T13:24:05.892" v="534" actId="165"/>
          <ac:cxnSpMkLst>
            <pc:docMk/>
            <pc:sldMk cId="2850916894" sldId="7690"/>
            <ac:cxnSpMk id="115" creationId="{5C42B73B-2554-406D-A99B-E708A4452B2B}"/>
          </ac:cxnSpMkLst>
        </pc:cxnChg>
        <pc:cxnChg chg="mod">
          <ac:chgData name="Emma Harrison" userId="c22fe9d1-613b-4f48-9acf-26f5c502739a" providerId="ADAL" clId="{CFF2C067-3DFE-4193-9B55-C13A4D8E55B6}" dt="2020-11-18T13:24:05.892" v="534" actId="165"/>
          <ac:cxnSpMkLst>
            <pc:docMk/>
            <pc:sldMk cId="2850916894" sldId="7690"/>
            <ac:cxnSpMk id="146" creationId="{480B61E4-60F5-4937-BE64-27D04BC6BF0C}"/>
          </ac:cxnSpMkLst>
        </pc:cxnChg>
        <pc:cxnChg chg="mod">
          <ac:chgData name="Emma Harrison" userId="c22fe9d1-613b-4f48-9acf-26f5c502739a" providerId="ADAL" clId="{CFF2C067-3DFE-4193-9B55-C13A4D8E55B6}" dt="2020-11-18T13:24:05.892" v="534" actId="165"/>
          <ac:cxnSpMkLst>
            <pc:docMk/>
            <pc:sldMk cId="2850916894" sldId="7690"/>
            <ac:cxnSpMk id="160" creationId="{4875EA6E-A54C-44F6-8B06-F86E8CA278BF}"/>
          </ac:cxnSpMkLst>
        </pc:cxnChg>
        <pc:cxnChg chg="mod">
          <ac:chgData name="Emma Harrison" userId="c22fe9d1-613b-4f48-9acf-26f5c502739a" providerId="ADAL" clId="{CFF2C067-3DFE-4193-9B55-C13A4D8E55B6}" dt="2020-11-18T13:24:05.892" v="534" actId="165"/>
          <ac:cxnSpMkLst>
            <pc:docMk/>
            <pc:sldMk cId="2850916894" sldId="7690"/>
            <ac:cxnSpMk id="177" creationId="{C3CE7936-46F0-4979-B92F-68C87F0400BC}"/>
          </ac:cxnSpMkLst>
        </pc:cxnChg>
        <pc:cxnChg chg="mod">
          <ac:chgData name="Emma Harrison" userId="c22fe9d1-613b-4f48-9acf-26f5c502739a" providerId="ADAL" clId="{CFF2C067-3DFE-4193-9B55-C13A4D8E55B6}" dt="2020-11-18T13:25:03.898" v="554" actId="164"/>
          <ac:cxnSpMkLst>
            <pc:docMk/>
            <pc:sldMk cId="2850916894" sldId="7690"/>
            <ac:cxnSpMk id="199" creationId="{D8DDA097-9836-40E1-81B7-1DC526AA9A37}"/>
          </ac:cxnSpMkLst>
        </pc:cxnChg>
        <pc:cxnChg chg="mod">
          <ac:chgData name="Emma Harrison" userId="c22fe9d1-613b-4f48-9acf-26f5c502739a" providerId="ADAL" clId="{CFF2C067-3DFE-4193-9B55-C13A4D8E55B6}" dt="2020-11-18T13:25:03.898" v="554" actId="164"/>
          <ac:cxnSpMkLst>
            <pc:docMk/>
            <pc:sldMk cId="2850916894" sldId="7690"/>
            <ac:cxnSpMk id="201" creationId="{DF671FF0-4DF9-4B22-BED4-8B8265A0E913}"/>
          </ac:cxnSpMkLst>
        </pc:cxnChg>
        <pc:cxnChg chg="mod">
          <ac:chgData name="Emma Harrison" userId="c22fe9d1-613b-4f48-9acf-26f5c502739a" providerId="ADAL" clId="{CFF2C067-3DFE-4193-9B55-C13A4D8E55B6}" dt="2020-11-18T13:25:03.898" v="554" actId="164"/>
          <ac:cxnSpMkLst>
            <pc:docMk/>
            <pc:sldMk cId="2850916894" sldId="7690"/>
            <ac:cxnSpMk id="202" creationId="{298A3C85-14FB-489C-9265-67E46A8BCAC5}"/>
          </ac:cxnSpMkLst>
        </pc:cxnChg>
        <pc:cxnChg chg="mod">
          <ac:chgData name="Emma Harrison" userId="c22fe9d1-613b-4f48-9acf-26f5c502739a" providerId="ADAL" clId="{CFF2C067-3DFE-4193-9B55-C13A4D8E55B6}" dt="2020-11-18T13:25:03.898" v="554" actId="164"/>
          <ac:cxnSpMkLst>
            <pc:docMk/>
            <pc:sldMk cId="2850916894" sldId="7690"/>
            <ac:cxnSpMk id="203" creationId="{419996FF-484F-4EC9-90BC-6C95F323F2AD}"/>
          </ac:cxnSpMkLst>
        </pc:cxnChg>
      </pc:sldChg>
      <pc:sldChg chg="addSp modSp mod">
        <pc:chgData name="Emma Harrison" userId="c22fe9d1-613b-4f48-9acf-26f5c502739a" providerId="ADAL" clId="{CFF2C067-3DFE-4193-9B55-C13A4D8E55B6}" dt="2020-11-18T11:18:20.961" v="527" actId="20577"/>
        <pc:sldMkLst>
          <pc:docMk/>
          <pc:sldMk cId="379424127" sldId="7691"/>
        </pc:sldMkLst>
        <pc:spChg chg="add mod">
          <ac:chgData name="Emma Harrison" userId="c22fe9d1-613b-4f48-9acf-26f5c502739a" providerId="ADAL" clId="{CFF2C067-3DFE-4193-9B55-C13A4D8E55B6}" dt="2020-11-18T11:18:20.961" v="527" actId="20577"/>
          <ac:spMkLst>
            <pc:docMk/>
            <pc:sldMk cId="379424127" sldId="7691"/>
            <ac:spMk id="4" creationId="{8509334A-8EA1-499A-B5CB-6DB5D4DCC2B4}"/>
          </ac:spMkLst>
        </pc:spChg>
      </pc:sldChg>
      <pc:sldChg chg="modSp mod modNotes">
        <pc:chgData name="Emma Harrison" userId="c22fe9d1-613b-4f48-9acf-26f5c502739a" providerId="ADAL" clId="{CFF2C067-3DFE-4193-9B55-C13A4D8E55B6}" dt="2020-11-19T07:59:58.408" v="835" actId="27636"/>
        <pc:sldMkLst>
          <pc:docMk/>
          <pc:sldMk cId="2149019969" sldId="7692"/>
        </pc:sldMkLst>
        <pc:spChg chg="mod">
          <ac:chgData name="Emma Harrison" userId="c22fe9d1-613b-4f48-9acf-26f5c502739a" providerId="ADAL" clId="{CFF2C067-3DFE-4193-9B55-C13A4D8E55B6}" dt="2020-11-18T11:13:53.232" v="429" actId="20577"/>
          <ac:spMkLst>
            <pc:docMk/>
            <pc:sldMk cId="2149019969" sldId="7692"/>
            <ac:spMk id="5" creationId="{03D09B11-4E6A-43CB-BE10-1A8DD8706D98}"/>
          </ac:spMkLst>
        </pc:spChg>
      </pc:sldChg>
      <pc:sldChg chg="modNotes">
        <pc:chgData name="Emma Harrison" userId="c22fe9d1-613b-4f48-9acf-26f5c502739a" providerId="ADAL" clId="{CFF2C067-3DFE-4193-9B55-C13A4D8E55B6}" dt="2020-11-19T07:59:57.812" v="829" actId="27636"/>
        <pc:sldMkLst>
          <pc:docMk/>
          <pc:sldMk cId="1554101139" sldId="76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71800" cy="457128"/>
          </a:xfrm>
          <a:prstGeom prst="rect">
            <a:avLst/>
          </a:prstGeom>
        </p:spPr>
        <p:txBody>
          <a:bodyPr vert="horz" lIns="91421" tIns="45710" rIns="91421" bIns="4571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128"/>
          </a:xfrm>
          <a:prstGeom prst="rect">
            <a:avLst/>
          </a:prstGeom>
        </p:spPr>
        <p:txBody>
          <a:bodyPr vert="horz" lIns="91421" tIns="45710" rIns="91421" bIns="45710" rtlCol="0"/>
          <a:lstStyle>
            <a:lvl1pPr algn="r">
              <a:defRPr sz="1200"/>
            </a:lvl1pPr>
          </a:lstStyle>
          <a:p>
            <a:fld id="{B5FAA7C7-67A2-4A49-A0D2-BF02C8F941D8}" type="datetimeFigureOut">
              <a:rPr lang="cs-CZ" smtClean="0"/>
              <a:pPr/>
              <a:t>19.11.2020</a:t>
            </a:fld>
            <a:endParaRPr lang="cs-CZ"/>
          </a:p>
        </p:txBody>
      </p:sp>
      <p:sp>
        <p:nvSpPr>
          <p:cNvPr id="4" name="Zástupný symbol pro zápatí 3"/>
          <p:cNvSpPr>
            <a:spLocks noGrp="1"/>
          </p:cNvSpPr>
          <p:nvPr>
            <p:ph type="ftr" sz="quarter" idx="2"/>
          </p:nvPr>
        </p:nvSpPr>
        <p:spPr>
          <a:xfrm>
            <a:off x="1" y="8683837"/>
            <a:ext cx="2971800" cy="457128"/>
          </a:xfrm>
          <a:prstGeom prst="rect">
            <a:avLst/>
          </a:prstGeom>
        </p:spPr>
        <p:txBody>
          <a:bodyPr vert="horz" lIns="91421" tIns="45710" rIns="91421" bIns="4571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3837"/>
            <a:ext cx="2971800" cy="457128"/>
          </a:xfrm>
          <a:prstGeom prst="rect">
            <a:avLst/>
          </a:prstGeom>
        </p:spPr>
        <p:txBody>
          <a:bodyPr vert="horz" lIns="91421" tIns="45710" rIns="91421" bIns="45710" rtlCol="0" anchor="b"/>
          <a:lstStyle>
            <a:lvl1pPr algn="r">
              <a:defRPr sz="1200"/>
            </a:lvl1pPr>
          </a:lstStyle>
          <a:p>
            <a:fld id="{965934F6-3A00-4DDB-B2C1-D28284EF5EAE}" type="slidenum">
              <a:rPr lang="cs-CZ" smtClean="0"/>
              <a:pPr/>
              <a:t>‹#›</a:t>
            </a:fld>
            <a:endParaRPr 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71800" cy="457128"/>
          </a:xfrm>
          <a:prstGeom prst="rect">
            <a:avLst/>
          </a:prstGeom>
        </p:spPr>
        <p:txBody>
          <a:bodyPr vert="horz" lIns="91421" tIns="45710" rIns="91421" bIns="4571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128"/>
          </a:xfrm>
          <a:prstGeom prst="rect">
            <a:avLst/>
          </a:prstGeom>
        </p:spPr>
        <p:txBody>
          <a:bodyPr vert="horz" lIns="91421" tIns="45710" rIns="91421" bIns="45710" rtlCol="0"/>
          <a:lstStyle>
            <a:lvl1pPr algn="r">
              <a:defRPr sz="1200"/>
            </a:lvl1pPr>
          </a:lstStyle>
          <a:p>
            <a:fld id="{177A5E37-8653-47A1-9205-49DAE222D0F8}" type="datetimeFigureOut">
              <a:rPr lang="cs-CZ" smtClean="0"/>
              <a:pPr/>
              <a:t>19.11.2020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21" tIns="45710" rIns="91421" bIns="45710" rtlCol="0" anchor="ctr"/>
          <a:lstStyle/>
          <a:p>
            <a:endParaRPr lang="cs-CZ"/>
          </a:p>
        </p:txBody>
      </p:sp>
      <p:sp>
        <p:nvSpPr>
          <p:cNvPr id="5" name="Zástupný symbol pro poznámky 4"/>
          <p:cNvSpPr>
            <a:spLocks noGrp="1"/>
          </p:cNvSpPr>
          <p:nvPr>
            <p:ph type="body" sz="quarter" idx="3"/>
          </p:nvPr>
        </p:nvSpPr>
        <p:spPr>
          <a:xfrm>
            <a:off x="685800" y="4342712"/>
            <a:ext cx="5486400" cy="4114148"/>
          </a:xfrm>
          <a:prstGeom prst="rect">
            <a:avLst/>
          </a:prstGeom>
        </p:spPr>
        <p:txBody>
          <a:bodyPr vert="horz" lIns="91421" tIns="45710" rIns="91421" bIns="4571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683837"/>
            <a:ext cx="2971800" cy="457128"/>
          </a:xfrm>
          <a:prstGeom prst="rect">
            <a:avLst/>
          </a:prstGeom>
        </p:spPr>
        <p:txBody>
          <a:bodyPr vert="horz" lIns="91421" tIns="45710" rIns="91421" bIns="4571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3837"/>
            <a:ext cx="2971800" cy="457128"/>
          </a:xfrm>
          <a:prstGeom prst="rect">
            <a:avLst/>
          </a:prstGeom>
        </p:spPr>
        <p:txBody>
          <a:bodyPr vert="horz" lIns="91421" tIns="45710" rIns="91421" bIns="45710" rtlCol="0" anchor="b"/>
          <a:lstStyle>
            <a:lvl1pPr algn="r">
              <a:defRPr sz="1200"/>
            </a:lvl1pPr>
          </a:lstStyle>
          <a:p>
            <a:fld id="{923B87E1-F083-47F6-8655-49FE6628C661}" type="slidenum">
              <a:rPr lang="cs-CZ" smtClean="0"/>
              <a:pPr/>
              <a:t>‹#›</a:t>
            </a:fld>
            <a:endParaRPr lang="cs-CZ"/>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Hi,</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I'm Dan Forman one of the Global Commercial Leads for WPP. I've spend my career working as a CFO or commercial leader within independent agencies to global holding companies. </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Strong longstanding commercial partnerships have always been critical with all my client relationships and when done well grow value for the client and growth for the agency</a:t>
            </a:r>
          </a:p>
          <a:p>
            <a:endParaRPr lang="en-GB" dirty="0"/>
          </a:p>
        </p:txBody>
      </p:sp>
    </p:spTree>
    <p:extLst>
      <p:ext uri="{BB962C8B-B14F-4D97-AF65-F5344CB8AC3E}">
        <p14:creationId xmlns:p14="http://schemas.microsoft.com/office/powerpoint/2010/main" val="356106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Another area that we felt didn’t need to be changed were the six pricing factors. These are the right areas to consider when you’re structuring your commercial relationships.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However, we have, in some cases, significantly revised what they are and how you should evaluate each factor. Let me just quickly take you through a quick summary of each factor. </a:t>
            </a:r>
          </a:p>
          <a:p>
            <a:endParaRPr lang="en-GB" sz="1200" b="1" dirty="0">
              <a:latin typeface="Raleway ExtraBold" panose="020B0604020202020204" charset="0"/>
            </a:endParaRPr>
          </a:p>
          <a:p>
            <a:endParaRPr lang="en-GB" dirty="0"/>
          </a:p>
        </p:txBody>
      </p:sp>
    </p:spTree>
    <p:extLst>
      <p:ext uri="{BB962C8B-B14F-4D97-AF65-F5344CB8AC3E}">
        <p14:creationId xmlns:p14="http://schemas.microsoft.com/office/powerpoint/2010/main" val="271649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5121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8163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3723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8129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25153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742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6132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12275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GB" i="1">
                <a:cs typeface="Calibri"/>
              </a:rPr>
              <a:t>This may look heavy. But once familiar, its an incredibly simple process to follow. significant rigor, but a simple one.</a:t>
            </a:r>
            <a:r>
              <a:rPr lang="en-GB" i="1">
                <a:cs typeface="+mn-cs"/>
              </a:rPr>
              <a:t> </a:t>
            </a:r>
            <a:r>
              <a:rPr lang="en-GB" i="1">
                <a:cs typeface="Calibri"/>
              </a:rPr>
              <a:t>When familiar with it, 5 minutes at the start of a pitch response meeting or 5 minutes with your new biz team and financial lead can do a lot to focus your approach and craft your approach .</a:t>
            </a:r>
          </a:p>
          <a:p>
            <a:pPr>
              <a:defRPr/>
            </a:pPr>
            <a:endParaRPr lang="en-GB" i="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a:cs typeface="+mn-cs"/>
              </a:rPr>
              <a:t>Compare it to agency evaluation sheet that clients might use when assessing a pitch, ‘bias and </a:t>
            </a:r>
            <a:r>
              <a:rPr lang="en-GB" i="1" err="1">
                <a:cs typeface="+mn-cs"/>
              </a:rPr>
              <a:t>blindspots</a:t>
            </a:r>
            <a:r>
              <a:rPr lang="en-GB" i="1">
                <a:cs typeface="+mn-cs"/>
              </a:rPr>
              <a:t>’</a:t>
            </a:r>
            <a:endParaRPr lang="en-GB" i="1">
              <a:cs typeface="Calibri"/>
            </a:endParaRPr>
          </a:p>
          <a:p>
            <a:pPr>
              <a:defRPr/>
            </a:pPr>
            <a:endParaRPr lang="en-GB" i="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a:cs typeface="Calibri"/>
              </a:rPr>
              <a:t>We map the </a:t>
            </a:r>
            <a:r>
              <a:rPr lang="en-GB" i="1" err="1">
                <a:cs typeface="Calibri"/>
              </a:rPr>
              <a:t>the</a:t>
            </a:r>
            <a:r>
              <a:rPr lang="en-GB" i="1">
                <a:cs typeface="Calibri"/>
              </a:rPr>
              <a:t> client need vs the client </a:t>
            </a:r>
            <a:r>
              <a:rPr lang="en-GB" i="1" err="1">
                <a:cs typeface="Calibri"/>
              </a:rPr>
              <a:t>offeing</a:t>
            </a:r>
            <a:r>
              <a:rPr lang="en-GB" i="1">
                <a:cs typeface="Calibri"/>
              </a:rPr>
              <a:t> together, followed by the value attribution vs commercial capabilities. </a:t>
            </a:r>
            <a:br>
              <a:rPr lang="en-GB" i="1">
                <a:cs typeface="Calibri"/>
              </a:rPr>
            </a:br>
            <a:r>
              <a:rPr lang="en-US" i="1"/>
              <a:t>How well can the value of your services be measured, reported and evaluated against joint commercial capabilities.</a:t>
            </a:r>
            <a:endParaRPr lang="en-GB"/>
          </a:p>
          <a:p>
            <a:pPr>
              <a:defRPr/>
            </a:pPr>
            <a:r>
              <a:rPr lang="en-GB" i="1">
                <a:cs typeface="Calibri"/>
              </a:rPr>
              <a:t>Baseline (foundation) x relationship and risk factors = reality</a:t>
            </a:r>
          </a:p>
          <a:p>
            <a:pPr>
              <a:defRPr/>
            </a:pPr>
            <a:endParaRPr lang="en-GB" i="1"/>
          </a:p>
          <a:p>
            <a:pPr>
              <a:defRPr/>
            </a:pPr>
            <a:r>
              <a:rPr lang="en-GB" b="1" i="1"/>
              <a:t>Relationship &amp;r risk</a:t>
            </a:r>
          </a:p>
          <a:p>
            <a:pPr marL="0" indent="0">
              <a:buFont typeface="Arial"/>
              <a:buNone/>
              <a:defRPr/>
            </a:pPr>
            <a:r>
              <a:rPr lang="en-US" i="1"/>
              <a:t>By Factors we mean multipliers. Selecting the maturity of relationship and the risk you are willing or able to make on this account or assignment.</a:t>
            </a:r>
          </a:p>
          <a:p>
            <a:pPr marL="0" indent="0">
              <a:buFont typeface="Arial"/>
              <a:buNone/>
              <a:defRPr/>
            </a:pPr>
            <a:endParaRPr lang="en-US" i="1"/>
          </a:p>
          <a:p>
            <a:pPr marL="285750" indent="-285750">
              <a:buFont typeface="Arial"/>
              <a:buChar char="•"/>
              <a:defRPr/>
            </a:pPr>
            <a:r>
              <a:rPr lang="en-GB" b="1" i="1"/>
              <a:t>Commercial score</a:t>
            </a:r>
            <a:endParaRPr lang="en-GB"/>
          </a:p>
          <a:p>
            <a:pPr marL="285750" indent="-285750">
              <a:buFont typeface="Arial"/>
              <a:buChar char="•"/>
              <a:defRPr/>
            </a:pPr>
            <a:r>
              <a:rPr lang="en-US" i="1"/>
              <a:t>Through this process we produce a holistic assessment of readiness to implement.</a:t>
            </a:r>
          </a:p>
          <a:p>
            <a:pPr marL="285750" indent="-285750">
              <a:buFont typeface="Arial"/>
              <a:buChar char="•"/>
              <a:defRPr/>
            </a:pPr>
            <a:r>
              <a:rPr lang="en-US" i="1"/>
              <a:t>A framework so agencies - and clients - can see which models are best suited for the engagement.</a:t>
            </a:r>
            <a:endParaRPr lang="en-GB"/>
          </a:p>
          <a:p>
            <a:pPr marL="285750" marR="0" lvl="0" indent="-285750" algn="l" defTabSz="914400">
              <a:spcBef>
                <a:spcPts val="0"/>
              </a:spcBef>
              <a:spcAft>
                <a:spcPts val="0"/>
              </a:spcAft>
              <a:buClrTx/>
              <a:buSzTx/>
              <a:buFont typeface="Arial"/>
              <a:buChar char="•"/>
              <a:tabLst/>
              <a:defRPr/>
            </a:pPr>
            <a:endParaRPr lang="en-US" i="1">
              <a:latin typeface="Calibri"/>
              <a:cs typeface="Calibri"/>
            </a:endParaRPr>
          </a:p>
          <a:p>
            <a:pPr>
              <a:buFont typeface="Arial"/>
              <a:buChar char="•"/>
              <a:defRPr/>
            </a:pPr>
            <a:r>
              <a:rPr lang="en-US" b="1" i="1"/>
              <a:t>The higher your score, </a:t>
            </a:r>
            <a:r>
              <a:rPr lang="en-US" i="1"/>
              <a:t>the more likely you are to implement the more complicated components successfully. </a:t>
            </a:r>
            <a:endParaRPr lang="en-US" i="1">
              <a:latin typeface="Calibri"/>
              <a:cs typeface="Calibri"/>
            </a:endParaRPr>
          </a:p>
          <a:p>
            <a:pPr marL="285750" indent="-285750">
              <a:buFont typeface="Arial"/>
              <a:buChar char="•"/>
              <a:defRPr/>
            </a:pPr>
            <a:r>
              <a:rPr lang="en-US" i="1"/>
              <a:t>Those were to provide you with a guide to help you understand when you are ready (and should) innovate within the commercial relationship, but also make you aware of the risks of implementing components that are too complicated.</a:t>
            </a:r>
            <a:r>
              <a:rPr lang="en-US"/>
              <a:t> </a:t>
            </a:r>
            <a:endParaRPr lang="en-US">
              <a:cs typeface="Calibri"/>
            </a:endParaRPr>
          </a:p>
          <a:p>
            <a:pPr marL="457200">
              <a:lnSpc>
                <a:spcPct val="107000"/>
              </a:lnSpc>
              <a:defRPr/>
            </a:pPr>
            <a:endParaRPr lang="en-GB" sz="1800">
              <a:latin typeface="Acumin Pro"/>
            </a:endParaRPr>
          </a:p>
        </p:txBody>
      </p:sp>
    </p:spTree>
    <p:extLst>
      <p:ext uri="{BB962C8B-B14F-4D97-AF65-F5344CB8AC3E}">
        <p14:creationId xmlns:p14="http://schemas.microsoft.com/office/powerpoint/2010/main" val="137444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Our aim with this programme is to </a:t>
            </a:r>
            <a:r>
              <a:rPr lang="en-GB" sz="1200" b="1" dirty="0">
                <a:solidFill>
                  <a:schemeClr val="bg1"/>
                </a:solidFill>
                <a:latin typeface="Raleway ExtraBold" panose="020B0903030101060003" pitchFamily="34" charset="-18"/>
              </a:rPr>
              <a:t>Build on the Price of Success report from 2019 by the IPA, which went into detail behind tools and pricing mechanisms and then to build a framework around this which will help agencies drive long-standing strong commercial relationships</a:t>
            </a:r>
            <a:r>
              <a:rPr lang="en-US" sz="1200" b="1" dirty="0">
                <a:solidFill>
                  <a:schemeClr val="bg1"/>
                </a:solidFill>
                <a:latin typeface="Raleway ExtraBold" panose="020B0903030101060003" pitchFamily="34" charset="-18"/>
              </a:rPr>
              <a:t>.</a:t>
            </a:r>
          </a:p>
          <a:p>
            <a:endParaRPr lang="en-GB" dirty="0"/>
          </a:p>
        </p:txBody>
      </p:sp>
    </p:spTree>
    <p:extLst>
      <p:ext uri="{BB962C8B-B14F-4D97-AF65-F5344CB8AC3E}">
        <p14:creationId xmlns:p14="http://schemas.microsoft.com/office/powerpoint/2010/main" val="3993318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b="1" i="1"/>
              <a:t>Correlation between these two areas; how does ambition meet with your ability to make an impact?</a:t>
            </a:r>
            <a:r>
              <a:rPr lang="en-GB" b="1"/>
              <a:t> </a:t>
            </a:r>
          </a:p>
          <a:p>
            <a:endParaRPr lang="en-GB" i="1"/>
          </a:p>
          <a:p>
            <a:endParaRPr lang="en-GB" i="1"/>
          </a:p>
          <a:p>
            <a:r>
              <a:rPr lang="en-US" i="1" dirty="0"/>
              <a:t>What ambitions does the </a:t>
            </a:r>
            <a:r>
              <a:rPr lang="en-US" i="1"/>
              <a:t>client </a:t>
            </a:r>
            <a:r>
              <a:rPr lang="en-US" i="1" dirty="0" err="1"/>
              <a:t>organisation</a:t>
            </a:r>
            <a:r>
              <a:rPr lang="en-US" i="1" dirty="0"/>
              <a:t> have for your work with them? Assets, evolution, transformation</a:t>
            </a:r>
            <a:r>
              <a:rPr lang="en-GB" i="1" dirty="0"/>
              <a:t>.  </a:t>
            </a:r>
          </a:p>
          <a:p>
            <a:endParaRPr lang="en-GB" i="1" dirty="0"/>
          </a:p>
          <a:p>
            <a:r>
              <a:rPr lang="en-GB" i="1" dirty="0"/>
              <a:t>What impact is your agency making – execution, expertise or strategic leadership</a:t>
            </a:r>
            <a:endParaRPr lang="en-GB" i="1"/>
          </a:p>
          <a:p>
            <a:endParaRPr lang="en-GB" b="1" i="0" dirty="0">
              <a:cs typeface="Calibri"/>
            </a:endParaRPr>
          </a:p>
          <a:p>
            <a:r>
              <a:rPr lang="en-GB" b="0" i="0" dirty="0">
                <a:cs typeface="Calibri"/>
              </a:rPr>
              <a:t>Lets say we’re a CRM agency for a brand with a pre existing creative platform and array of assets but we’re </a:t>
            </a:r>
            <a:r>
              <a:rPr lang="en-GB" b="0" i="0" dirty="0" err="1">
                <a:cs typeface="Calibri"/>
              </a:rPr>
              <a:t>we’re</a:t>
            </a:r>
            <a:r>
              <a:rPr lang="en-GB" b="0" i="0" dirty="0">
                <a:cs typeface="Calibri"/>
              </a:rPr>
              <a:t> working with the client to significantly uplift their strategy and performance</a:t>
            </a:r>
            <a:r>
              <a:rPr lang="en-GB" b="0" i="0">
                <a:cs typeface="Calibri"/>
              </a:rPr>
              <a:t> in that discipline</a:t>
            </a:r>
            <a:r>
              <a:rPr lang="en-GB" b="0" i="0" dirty="0">
                <a:cs typeface="Calibri"/>
              </a:rPr>
              <a:t>.</a:t>
            </a:r>
          </a:p>
          <a:p>
            <a:endParaRPr lang="en-GB" b="1" i="0" dirty="0">
              <a:cs typeface="Calibri"/>
            </a:endParaRPr>
          </a:p>
          <a:p>
            <a:r>
              <a:rPr lang="en-GB" b="1" i="0" dirty="0">
                <a:cs typeface="Calibri"/>
              </a:rPr>
              <a:t>Client need on the left and offering on the right</a:t>
            </a:r>
            <a:endParaRPr lang="en-US" i="1" dirty="0">
              <a:cs typeface="Calibri"/>
            </a:endParaRPr>
          </a:p>
          <a:p>
            <a:endParaRPr lang="en-GB" dirty="0"/>
          </a:p>
          <a:p>
            <a:r>
              <a:rPr lang="en-GB" i="1" dirty="0">
                <a:cs typeface="+mn-lt"/>
              </a:rPr>
              <a:t>Score of 9.</a:t>
            </a:r>
            <a:r>
              <a:rPr lang="en-GB" i="1">
                <a:cs typeface="+mn-lt"/>
              </a:rPr>
              <a:t> remember this and carry it over</a:t>
            </a:r>
            <a:endParaRPr lang="en-GB" i="1" dirty="0">
              <a:cs typeface="+mn-lt"/>
            </a:endParaRPr>
          </a:p>
          <a:p>
            <a:endParaRPr lang="en-GB" i="1" dirty="0">
              <a:cs typeface="+mn-lt"/>
            </a:endParaRPr>
          </a:p>
          <a:p>
            <a:r>
              <a:rPr lang="en-GB" i="1" dirty="0">
                <a:cs typeface="+mn-lt"/>
              </a:rPr>
              <a:t>Major misalignment – If the client is asking for transformation but giving them execution something is very </a:t>
            </a:r>
            <a:r>
              <a:rPr lang="en-GB" i="1" dirty="0" err="1">
                <a:cs typeface="+mn-lt"/>
              </a:rPr>
              <a:t>very</a:t>
            </a:r>
            <a:r>
              <a:rPr lang="en-GB" i="1" dirty="0">
                <a:cs typeface="+mn-lt"/>
              </a:rPr>
              <a:t> wrong</a:t>
            </a:r>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r>
              <a:rPr lang="en-GB" dirty="0">
                <a:cs typeface="+mn-lt"/>
              </a:rPr>
              <a:t/>
            </a:r>
            <a:br>
              <a:rPr lang="en-GB" dirty="0">
                <a:cs typeface="+mn-lt"/>
              </a:rPr>
            </a:br>
            <a:r>
              <a:rPr lang="en-GB" dirty="0">
                <a:cs typeface="+mn-lt"/>
              </a:rPr>
              <a:t/>
            </a:r>
            <a:br>
              <a:rPr lang="en-GB" dirty="0">
                <a:cs typeface="+mn-lt"/>
              </a:rPr>
            </a:br>
            <a:r>
              <a:rPr lang="en-GB" dirty="0"/>
              <a:t>In the first phase of the scoring process, we want to assess the potential impact an agency’s work can have on its client. You’ll need to understand and assess both the client need and where your agency’s products and services are </a:t>
            </a:r>
            <a:r>
              <a:rPr lang="en-GB" dirty="0" err="1"/>
              <a:t>postioned</a:t>
            </a:r>
            <a:r>
              <a:rPr lang="en-GB" dirty="0"/>
              <a:t>. This is the most critical assessment in the process as it forms a crucial role in this evaluation and has the highest impact on the total Commercial Score. </a:t>
            </a:r>
            <a:endParaRPr lang="en-GB" dirty="0">
              <a:cs typeface="Calibri"/>
            </a:endParaRPr>
          </a:p>
          <a:p>
            <a:r>
              <a:rPr lang="en-GB" dirty="0"/>
              <a:t>Next we ask you to assess how well the client can attribute its marketing activity to business performance as well as the combined commercial capabilities of agency and client. </a:t>
            </a:r>
            <a:endParaRPr lang="en-GB" dirty="0">
              <a:cs typeface="Calibri"/>
            </a:endParaRPr>
          </a:p>
          <a:p>
            <a:r>
              <a:rPr lang="en-GB" dirty="0"/>
              <a:t>Together, all these factors explain the quality of the foundations for a future commercial partnership. </a:t>
            </a:r>
            <a:endParaRPr lang="en-GB" dirty="0">
              <a:cs typeface="Calibri"/>
            </a:endParaRPr>
          </a:p>
          <a:p>
            <a:r>
              <a:rPr lang="en-GB" dirty="0"/>
              <a:t>  </a:t>
            </a:r>
            <a:endParaRPr lang="en-GB" dirty="0">
              <a:cs typeface="Calibri"/>
            </a:endParaRPr>
          </a:p>
        </p:txBody>
      </p:sp>
    </p:spTree>
    <p:extLst>
      <p:ext uri="{BB962C8B-B14F-4D97-AF65-F5344CB8AC3E}">
        <p14:creationId xmlns:p14="http://schemas.microsoft.com/office/powerpoint/2010/main" val="66868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b="1">
                <a:effectLst/>
                <a:latin typeface="Acumin Pro" panose="020B0604020202020204" charset="0"/>
                <a:ea typeface="Calibri" panose="020F0502020204030204" pitchFamily="34" charset="0"/>
                <a:cs typeface="Arial" panose="020B0604020202020204" pitchFamily="34" charset="0"/>
              </a:rPr>
              <a:t>we ask you to assess how well client can attribute its marketing activity to business performance as well as the combined commercial capabilities of agency and client.</a:t>
            </a:r>
            <a:r>
              <a:rPr lang="en-GB" i="1"/>
              <a:t/>
            </a:r>
            <a:br>
              <a:rPr lang="en-GB" i="1"/>
            </a:br>
            <a:r>
              <a:rPr lang="en-GB" i="1"/>
              <a:t/>
            </a:r>
            <a:br>
              <a:rPr lang="en-GB" i="1"/>
            </a:br>
            <a:r>
              <a:rPr lang="en-GB" i="1"/>
              <a:t>Simplify value attribution – simply asks you to reflect on the level of attribution available. Client or nature of product/service.</a:t>
            </a:r>
          </a:p>
          <a:p>
            <a:endParaRPr lang="en-GB" i="1" dirty="0"/>
          </a:p>
          <a:p>
            <a:r>
              <a:rPr lang="en-GB" i="1"/>
              <a:t>Brand -  brand salience, </a:t>
            </a:r>
            <a:r>
              <a:rPr lang="en-GB" i="1" err="1"/>
              <a:t>likelyhoood</a:t>
            </a:r>
            <a:r>
              <a:rPr lang="en-GB" i="1"/>
              <a:t> to buy</a:t>
            </a:r>
            <a:endParaRPr lang="en-GB" i="1" dirty="0"/>
          </a:p>
          <a:p>
            <a:endParaRPr lang="en-GB" i="1"/>
          </a:p>
          <a:p>
            <a:r>
              <a:rPr lang="en-GB" i="1"/>
              <a:t>BP – net sales value &amp; market share</a:t>
            </a:r>
          </a:p>
          <a:p>
            <a:endParaRPr lang="en-GB" i="1"/>
          </a:p>
          <a:p>
            <a:r>
              <a:rPr lang="en-GB" i="1"/>
              <a:t>Commercial capabilities of agencies and client – there is an additional step within the document to help you hone this in</a:t>
            </a:r>
            <a:r>
              <a:rPr lang="en-GB" i="1" dirty="0"/>
              <a:t>.</a:t>
            </a:r>
            <a:endParaRPr lang="en-GB" i="1"/>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Commercial capabilities – between you and the client what is your combined commercial ability</a:t>
            </a:r>
            <a:endParaRPr lang="en-GB" b="0" i="1"/>
          </a:p>
          <a:p>
            <a:pPr marL="228600">
              <a:lnSpc>
                <a:spcPct val="107000"/>
              </a:lnSpc>
              <a:spcAft>
                <a:spcPts val="800"/>
              </a:spcAft>
            </a:pPr>
            <a:r>
              <a:rPr lang="en-GB" sz="1800" b="0">
                <a:effectLst/>
                <a:latin typeface="Acumin Pro" panose="020B0604020202020204" charset="0"/>
                <a:ea typeface="Calibri" panose="020F0502020204030204" pitchFamily="34" charset="0"/>
                <a:cs typeface="Arial" panose="020B0604020202020204" pitchFamily="34" charset="0"/>
              </a:rPr>
              <a:t>Reflect on the sophistication of the client's finance function, </a:t>
            </a:r>
            <a:r>
              <a:rPr lang="en-GB" sz="1800" b="1">
                <a:effectLst/>
                <a:latin typeface="Acumin Pro" panose="020B0604020202020204" charset="0"/>
                <a:ea typeface="Calibri" panose="020F0502020204030204" pitchFamily="34" charset="0"/>
                <a:cs typeface="Arial" panose="020B0604020202020204" pitchFamily="34" charset="0"/>
              </a:rPr>
              <a:t>marketing's influence over </a:t>
            </a:r>
            <a:r>
              <a:rPr lang="en-GB" sz="1800" b="0">
                <a:effectLst/>
                <a:latin typeface="Acumin Pro" panose="020B0604020202020204" charset="0"/>
                <a:ea typeface="Calibri" panose="020F0502020204030204" pitchFamily="34" charset="0"/>
                <a:cs typeface="Arial" panose="020B0604020202020204" pitchFamily="34" charset="0"/>
              </a:rPr>
              <a:t>budget and the </a:t>
            </a:r>
            <a:r>
              <a:rPr lang="en-GB" sz="1800" b="1">
                <a:effectLst/>
                <a:latin typeface="Acumin Pro" panose="020B0604020202020204" charset="0"/>
                <a:ea typeface="Calibri" panose="020F0502020204030204" pitchFamily="34" charset="0"/>
                <a:cs typeface="Arial" panose="020B0604020202020204" pitchFamily="34" charset="0"/>
              </a:rPr>
              <a:t>maturity of its </a:t>
            </a:r>
            <a:r>
              <a:rPr lang="en-GB" sz="1800" dirty="0">
                <a:effectLst/>
                <a:latin typeface="Acumin Pro" panose="020B0604020202020204" charset="0"/>
                <a:ea typeface="Calibri" panose="020F0502020204030204" pitchFamily="34" charset="0"/>
                <a:cs typeface="Arial" panose="020B0604020202020204" pitchFamily="34" charset="0"/>
              </a:rPr>
              <a:t>marketing procurement functions.</a:t>
            </a:r>
            <a:br>
              <a:rPr lang="en-GB" sz="1800" dirty="0">
                <a:effectLst/>
                <a:latin typeface="Acumin Pro" panose="020B0604020202020204" charset="0"/>
                <a:ea typeface="Calibri" panose="020F0502020204030204" pitchFamily="34" charset="0"/>
                <a:cs typeface="Arial" panose="020B0604020202020204" pitchFamily="34" charset="0"/>
              </a:rPr>
            </a:br>
            <a:endParaRPr lang="en-GB" sz="1800" dirty="0">
              <a:effectLst/>
              <a:latin typeface="Acumin Pro" panose="020B0604020202020204" charset="0"/>
              <a:ea typeface="Calibri" panose="020F0502020204030204" pitchFamily="34" charset="0"/>
              <a:cs typeface="Arial" panose="020B0604020202020204" pitchFamily="34" charset="0"/>
            </a:endParaRPr>
          </a:p>
          <a:p>
            <a:pPr marL="228600">
              <a:lnSpc>
                <a:spcPct val="107000"/>
              </a:lnSpc>
              <a:spcAft>
                <a:spcPts val="800"/>
              </a:spcAft>
            </a:pPr>
            <a:r>
              <a:rPr lang="en-GB" sz="1800" dirty="0">
                <a:effectLst/>
                <a:latin typeface="Acumin Pro" panose="020B0604020202020204" charset="0"/>
                <a:ea typeface="Calibri" panose="020F0502020204030204" pitchFamily="34" charset="0"/>
                <a:cs typeface="Arial" panose="020B0604020202020204" pitchFamily="34" charset="0"/>
              </a:rPr>
              <a:t>Agency you will need to consider the </a:t>
            </a:r>
            <a:r>
              <a:rPr lang="en-GB" sz="1800" b="1">
                <a:effectLst/>
                <a:latin typeface="Acumin Pro" panose="020B0604020202020204" charset="0"/>
                <a:ea typeface="Calibri" panose="020F0502020204030204" pitchFamily="34" charset="0"/>
                <a:cs typeface="Arial" panose="020B0604020202020204" pitchFamily="34" charset="0"/>
              </a:rPr>
              <a:t>sophistication of your internal capability</a:t>
            </a:r>
            <a:r>
              <a:rPr lang="en-GB" sz="1800" dirty="0">
                <a:effectLst/>
                <a:latin typeface="Acumin Pro" panose="020B0604020202020204" charset="0"/>
                <a:ea typeface="Calibri" panose="020F0502020204030204" pitchFamily="34" charset="0"/>
                <a:cs typeface="Arial" panose="020B0604020202020204" pitchFamily="34" charset="0"/>
              </a:rPr>
              <a:t> to manage commercial relationships and your abilities in </a:t>
            </a:r>
            <a:r>
              <a:rPr lang="en-GB" sz="1800" b="1">
                <a:effectLst/>
                <a:latin typeface="Acumin Pro" panose="020B0604020202020204" charset="0"/>
                <a:ea typeface="Calibri" panose="020F0502020204030204" pitchFamily="34" charset="0"/>
                <a:cs typeface="Arial" panose="020B0604020202020204" pitchFamily="34" charset="0"/>
              </a:rPr>
              <a:t>management information and reporting</a:t>
            </a:r>
            <a:r>
              <a:rPr lang="en-GB" sz="1800" dirty="0">
                <a:effectLst/>
                <a:latin typeface="Acumin Pro" panose="020B0604020202020204" charset="0"/>
                <a:ea typeface="Calibri" panose="020F0502020204030204" pitchFamily="34" charset="0"/>
                <a:cs typeface="Arial" panose="020B0604020202020204" pitchFamily="34" charset="0"/>
              </a:rPr>
              <a:t>.</a:t>
            </a:r>
            <a:r>
              <a:rPr lang="en-GB" sz="1800">
                <a:effectLst/>
                <a:latin typeface="Acumin Pro" panose="020B0604020202020204" charset="0"/>
                <a:ea typeface="Calibri" panose="020F0502020204030204" pitchFamily="34" charset="0"/>
                <a:cs typeface="Arial" panose="020B0604020202020204" pitchFamily="34" charset="0"/>
              </a:rPr>
              <a:t> Be honest with</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i="1" dirty="0"/>
          </a:p>
          <a:p>
            <a:endParaRPr lang="en-GB" dirty="0">
              <a:cs typeface="Calibri"/>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endParaRPr lang="en-GB" dirty="0">
              <a:cs typeface="+mn-lt"/>
            </a:endParaRPr>
          </a:p>
          <a:p>
            <a:r>
              <a:rPr lang="en-GB" dirty="0">
                <a:cs typeface="+mn-lt"/>
              </a:rPr>
              <a:t/>
            </a:r>
            <a:br>
              <a:rPr lang="en-GB" dirty="0">
                <a:cs typeface="+mn-lt"/>
              </a:rPr>
            </a:br>
            <a:r>
              <a:rPr lang="en-GB" dirty="0">
                <a:cs typeface="+mn-lt"/>
              </a:rPr>
              <a:t/>
            </a:r>
            <a:br>
              <a:rPr lang="en-GB" dirty="0">
                <a:cs typeface="+mn-lt"/>
              </a:rPr>
            </a:br>
            <a:r>
              <a:rPr lang="en-GB" dirty="0"/>
              <a:t>In the first phase of the scoring process, we want to assess the potential impact an agency’s work can have on its client. You’ll need to understand and assess both the client need and where your agency’s products and services are </a:t>
            </a:r>
            <a:r>
              <a:rPr lang="en-GB" dirty="0" err="1"/>
              <a:t>postioned</a:t>
            </a:r>
            <a:r>
              <a:rPr lang="en-GB" dirty="0"/>
              <a:t>. This is the most critical assessment in the process as it forms a crucial role in this evaluation and has the highest impact on the total Commercial Score. </a:t>
            </a:r>
            <a:endParaRPr lang="en-GB" dirty="0">
              <a:cs typeface="Calibri"/>
            </a:endParaRPr>
          </a:p>
          <a:p>
            <a:r>
              <a:rPr lang="en-GB" dirty="0"/>
              <a:t>Next we ask you to assess how well the client can attribute its marketing activity to business performance as well as the combined commercial capabilities of agency and client. </a:t>
            </a:r>
            <a:endParaRPr lang="en-GB" dirty="0">
              <a:cs typeface="Calibri"/>
            </a:endParaRPr>
          </a:p>
          <a:p>
            <a:r>
              <a:rPr lang="en-GB" dirty="0"/>
              <a:t>Together, all these factors explain the quality of the foundations for a future commercial partnership. </a:t>
            </a:r>
            <a:endParaRPr lang="en-GB" dirty="0">
              <a:cs typeface="Calibri"/>
            </a:endParaRPr>
          </a:p>
          <a:p>
            <a:r>
              <a:rPr lang="en-GB" dirty="0"/>
              <a:t>  </a:t>
            </a:r>
            <a:endParaRPr lang="en-GB" dirty="0">
              <a:cs typeface="Calibri"/>
            </a:endParaRPr>
          </a:p>
        </p:txBody>
      </p:sp>
    </p:spTree>
    <p:extLst>
      <p:ext uri="{BB962C8B-B14F-4D97-AF65-F5344CB8AC3E}">
        <p14:creationId xmlns:p14="http://schemas.microsoft.com/office/powerpoint/2010/main" val="4214512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171450" indent="-171450" defTabSz="914378">
              <a:buFont typeface="Arial" panose="020B0604020202020204" pitchFamily="34" charset="0"/>
              <a:buChar char="•"/>
            </a:pPr>
            <a:r>
              <a:rPr lang="en-GB" sz="1200" dirty="0">
                <a:latin typeface="Raleway Light" panose="020B0403030101060003" pitchFamily="34" charset="-18"/>
              </a:rPr>
              <a:t>Max score of 40 through </a:t>
            </a:r>
            <a:r>
              <a:rPr lang="en-GB" sz="1200">
                <a:latin typeface="Raleway Light" panose="020B0403030101060003" pitchFamily="34" charset="-18"/>
              </a:rPr>
              <a:t>this stage </a:t>
            </a:r>
            <a:r>
              <a:rPr lang="en-GB" sz="1200" dirty="0">
                <a:latin typeface="Raleway Light" panose="020B0403030101060003" pitchFamily="34" charset="-18"/>
              </a:rPr>
              <a:t>adding those two previous steps together.</a:t>
            </a:r>
            <a:br>
              <a:rPr lang="en-GB" sz="1200" dirty="0">
                <a:latin typeface="Raleway Light" panose="020B0403030101060003" pitchFamily="34" charset="-18"/>
              </a:rPr>
            </a:br>
            <a:endParaRPr lang="en-GB" sz="1200" dirty="0">
              <a:latin typeface="Raleway Light" panose="020B0403030101060003" pitchFamily="34" charset="-18"/>
            </a:endParaRPr>
          </a:p>
          <a:p>
            <a:pPr marL="171450" indent="-171450" defTabSz="914378">
              <a:buFont typeface="Arial" panose="020B0604020202020204" pitchFamily="34" charset="0"/>
              <a:buChar char="•"/>
            </a:pPr>
            <a:r>
              <a:rPr lang="en-GB" sz="1200" dirty="0">
                <a:latin typeface="Raleway Light" panose="020B0403030101060003" pitchFamily="34" charset="-18"/>
              </a:rPr>
              <a:t>To give you a feel of each level</a:t>
            </a:r>
          </a:p>
          <a:p>
            <a:pPr marL="171450" indent="-171450" defTabSz="914378">
              <a:buFont typeface="Arial" panose="020B0604020202020204" pitchFamily="34" charset="0"/>
              <a:buChar char="•"/>
            </a:pPr>
            <a:endParaRPr lang="en-GB" sz="1200" dirty="0">
              <a:latin typeface="Raleway Light" panose="020B0403030101060003" pitchFamily="34" charset="-18"/>
            </a:endParaRPr>
          </a:p>
          <a:p>
            <a:pPr marL="171450" indent="-171450" defTabSz="914378">
              <a:buFont typeface="Arial" panose="020B0604020202020204" pitchFamily="34" charset="0"/>
              <a:buChar char="•"/>
            </a:pPr>
            <a:r>
              <a:rPr lang="en-GB" sz="1200" dirty="0">
                <a:latin typeface="Raleway Light" panose="020B0403030101060003" pitchFamily="34" charset="-18"/>
              </a:rPr>
              <a:t>35+ - </a:t>
            </a:r>
            <a:r>
              <a:rPr lang="en-GB" sz="1200">
                <a:latin typeface="Raleway Light" panose="020B0403030101060003" pitchFamily="34" charset="-18"/>
              </a:rPr>
              <a:t>highly strategic relationship with a well established client. Encourage maximum innovation</a:t>
            </a:r>
            <a:endParaRPr lang="en-GB" sz="1200" dirty="0">
              <a:latin typeface="Raleway Light" panose="020B0403030101060003" pitchFamily="34" charset="-18"/>
            </a:endParaRPr>
          </a:p>
          <a:p>
            <a:pPr marL="171450" indent="-171450" defTabSz="914378">
              <a:buFont typeface="Arial" panose="020B0604020202020204" pitchFamily="34" charset="0"/>
              <a:buChar char="•"/>
            </a:pPr>
            <a:endParaRPr lang="en-GB" sz="1200" dirty="0">
              <a:latin typeface="Raleway Light" panose="020B0403030101060003" pitchFamily="34" charset="-18"/>
            </a:endParaRPr>
          </a:p>
          <a:p>
            <a:pPr marL="171450" indent="-171450" defTabSz="914378">
              <a:buFont typeface="Arial" panose="020B0604020202020204" pitchFamily="34" charset="0"/>
              <a:buChar char="•"/>
            </a:pPr>
            <a:r>
              <a:rPr lang="en-GB" sz="1200" dirty="0">
                <a:latin typeface="Raleway Light" panose="020B0403030101060003" pitchFamily="34" charset="-18"/>
              </a:rPr>
              <a:t>10 – 17 – A relationship with strong potential for growth and encouraged to explore some innovative commercial </a:t>
            </a:r>
            <a:r>
              <a:rPr lang="en-GB" sz="1200" dirty="0" err="1">
                <a:latin typeface="Raleway Light" panose="020B0403030101060003" pitchFamily="34" charset="-18"/>
              </a:rPr>
              <a:t>strategices</a:t>
            </a:r>
            <a:endParaRPr lang="en-GB" sz="1200" dirty="0">
              <a:latin typeface="Raleway Light" panose="020B0403030101060003" pitchFamily="34" charset="-18"/>
            </a:endParaRPr>
          </a:p>
          <a:p>
            <a:pPr marL="171450" indent="-171450" defTabSz="914378">
              <a:buFont typeface="Arial" panose="020B0604020202020204" pitchFamily="34" charset="0"/>
              <a:buChar char="•"/>
            </a:pPr>
            <a:endParaRPr lang="en-GB" sz="1200" dirty="0">
              <a:latin typeface="Raleway Light" panose="020B0403030101060003" pitchFamily="34" charset="-18"/>
            </a:endParaRPr>
          </a:p>
          <a:p>
            <a:pPr marL="171450" indent="-171450" defTabSz="914378">
              <a:buFont typeface="Arial" panose="020B0604020202020204" pitchFamily="34" charset="0"/>
              <a:buChar char="•"/>
            </a:pPr>
            <a:r>
              <a:rPr lang="en-GB" sz="1200" dirty="0">
                <a:latin typeface="Raleway Light" panose="020B0403030101060003" pitchFamily="34" charset="-18"/>
              </a:rPr>
              <a:t>5 – Basic – Do not add any complexity at all.  Build your relationship on simplicity</a:t>
            </a:r>
          </a:p>
          <a:p>
            <a:pPr marL="171450" indent="-171450" defTabSz="914378">
              <a:buFont typeface="Arial" panose="020B0604020202020204" pitchFamily="34" charset="0"/>
              <a:buChar char="•"/>
            </a:pPr>
            <a:endParaRPr lang="en-GB" sz="1200" dirty="0">
              <a:latin typeface="Raleway Light" panose="020B0403030101060003" pitchFamily="34" charset="-18"/>
            </a:endParaRPr>
          </a:p>
          <a:p>
            <a:pPr marL="0" indent="0" defTabSz="914378">
              <a:buFont typeface="Arial" panose="020B0604020202020204" pitchFamily="34" charset="0"/>
              <a:buNone/>
            </a:pPr>
            <a:endParaRPr lang="en-GB" sz="1200">
              <a:latin typeface="Raleway Light" panose="020B0403030101060003" pitchFamily="34" charset="-18"/>
            </a:endParaRPr>
          </a:p>
          <a:p>
            <a:pPr marL="0" indent="0" defTabSz="914378">
              <a:buFont typeface="Arial" panose="020B0604020202020204" pitchFamily="34" charset="0"/>
              <a:buNone/>
            </a:pPr>
            <a:r>
              <a:rPr lang="en-GB" sz="1200" dirty="0">
                <a:latin typeface="Raleway Light" panose="020B0403030101060003" pitchFamily="34" charset="-18"/>
              </a:rPr>
              <a:t>The </a:t>
            </a:r>
            <a:r>
              <a:rPr lang="en-GB" sz="1200">
                <a:latin typeface="Raleway Light" panose="020B0403030101060003" pitchFamily="34" charset="-18"/>
              </a:rPr>
              <a:t>next two </a:t>
            </a:r>
            <a:r>
              <a:rPr lang="en-GB" sz="1200" dirty="0">
                <a:latin typeface="Raleway Light" panose="020B0403030101060003" pitchFamily="34" charset="-18"/>
              </a:rPr>
              <a:t>factors </a:t>
            </a:r>
            <a:r>
              <a:rPr lang="en-GB" sz="1200">
                <a:latin typeface="Raleway Light" panose="020B0403030101060003" pitchFamily="34" charset="-18"/>
              </a:rPr>
              <a:t> help </a:t>
            </a:r>
            <a:r>
              <a:rPr lang="en-GB" sz="1200" dirty="0">
                <a:latin typeface="Raleway Light" panose="020B0403030101060003" pitchFamily="34" charset="-18"/>
              </a:rPr>
              <a:t>us to </a:t>
            </a:r>
            <a:r>
              <a:rPr lang="en-GB" sz="1200">
                <a:latin typeface="Raleway Light" panose="020B0403030101060003" pitchFamily="34" charset="-18"/>
              </a:rPr>
              <a:t>move from </a:t>
            </a:r>
            <a:r>
              <a:rPr lang="en-GB" sz="1200" dirty="0">
                <a:latin typeface="Raleway Light" panose="020B0403030101060003" pitchFamily="34" charset="-18"/>
              </a:rPr>
              <a:t>the theoretical and more practical with the reality of the relationship and the overall approach to risk.</a:t>
            </a:r>
            <a:endParaRPr lang="en-GB" sz="1200">
              <a:latin typeface="Raleway Light" panose="020B0403030101060003" pitchFamily="34" charset="-18"/>
            </a:endParaRPr>
          </a:p>
          <a:p>
            <a:pPr marL="171450" indent="-171450" defTabSz="914378">
              <a:buFont typeface="Arial" panose="020B0604020202020204" pitchFamily="34" charset="0"/>
              <a:buChar char="•"/>
            </a:pPr>
            <a:endParaRPr lang="en-GB" sz="1200" dirty="0">
              <a:latin typeface="Raleway Light" panose="020B0403030101060003" pitchFamily="34" charset="-18"/>
            </a:endParaRPr>
          </a:p>
          <a:p>
            <a:pPr marL="171450" indent="-171450" defTabSz="914378">
              <a:buFont typeface="Arial" panose="020B0604020202020204" pitchFamily="34" charset="0"/>
              <a:buChar char="•"/>
            </a:pPr>
            <a:endParaRPr lang="en-GB" sz="1200" dirty="0">
              <a:latin typeface="Raleway Light" panose="020B0403030101060003" pitchFamily="34" charset="-18"/>
            </a:endParaRPr>
          </a:p>
          <a:p>
            <a:pPr marL="171450" indent="-171450" defTabSz="914378">
              <a:buFont typeface="Arial" panose="020B0604020202020204" pitchFamily="34" charset="0"/>
              <a:buChar char="•"/>
            </a:pPr>
            <a:r>
              <a:rPr lang="en-GB" sz="1200" b="0" dirty="0">
                <a:latin typeface="Raleway Light" panose="020B0403030101060003" pitchFamily="34" charset="-18"/>
              </a:rPr>
              <a:t>Relationship multiplier</a:t>
            </a:r>
          </a:p>
          <a:p>
            <a:pPr marL="0" indent="0" defTabSz="914378">
              <a:buFont typeface="Arial" panose="020B0604020202020204" pitchFamily="34" charset="0"/>
              <a:buNone/>
            </a:pPr>
            <a:r>
              <a:rPr lang="en-GB" sz="1200" b="0" dirty="0">
                <a:latin typeface="Raleway Light" panose="020B0403030101060003" pitchFamily="34" charset="-18"/>
              </a:rPr>
              <a:t>We believe there are 4 main phases to an agency client relationship</a:t>
            </a:r>
            <a:endParaRPr lang="en-GB" sz="1200" b="0">
              <a:latin typeface="Raleway Light" panose="020B0403030101060003" pitchFamily="34" charset="-18"/>
            </a:endParaRPr>
          </a:p>
          <a:p>
            <a:pPr marL="0" indent="0" defTabSz="914378">
              <a:buFont typeface="Arial" panose="020B0604020202020204" pitchFamily="34" charset="0"/>
              <a:buNone/>
            </a:pPr>
            <a:r>
              <a:rPr lang="en-GB" sz="1200" b="0" dirty="0">
                <a:latin typeface="Raleway Light" panose="020B0403030101060003" pitchFamily="34" charset="-18"/>
              </a:rPr>
              <a:t>Transaction</a:t>
            </a:r>
          </a:p>
          <a:p>
            <a:pPr marL="0" indent="0" defTabSz="914378">
              <a:buFont typeface="Arial" panose="020B0604020202020204" pitchFamily="34" charset="0"/>
              <a:buNone/>
            </a:pPr>
            <a:r>
              <a:rPr lang="en-GB" sz="1200" b="0" dirty="0">
                <a:latin typeface="Raleway Light" panose="020B0403030101060003" pitchFamily="34" charset="-18"/>
              </a:rPr>
              <a:t>Foundation</a:t>
            </a:r>
          </a:p>
          <a:p>
            <a:pPr marL="0" indent="0" defTabSz="914378">
              <a:buFont typeface="Arial" panose="020B0604020202020204" pitchFamily="34" charset="0"/>
              <a:buNone/>
            </a:pPr>
            <a:r>
              <a:rPr lang="en-GB" sz="1200" b="0" dirty="0">
                <a:latin typeface="Raleway Light" panose="020B0403030101060003" pitchFamily="34" charset="-18"/>
              </a:rPr>
              <a:t>Belief</a:t>
            </a:r>
          </a:p>
          <a:p>
            <a:pPr marL="0" indent="0" defTabSz="914378">
              <a:buFont typeface="Arial" panose="020B0604020202020204" pitchFamily="34" charset="0"/>
              <a:buNone/>
            </a:pPr>
            <a:r>
              <a:rPr lang="en-GB" sz="1200" b="0" dirty="0">
                <a:latin typeface="Raleway Light" panose="020B0403030101060003" pitchFamily="34" charset="-18"/>
              </a:rPr>
              <a:t>Trust</a:t>
            </a:r>
          </a:p>
          <a:p>
            <a:pPr marL="0" indent="0" defTabSz="914378">
              <a:buFont typeface="Arial" panose="020B0604020202020204" pitchFamily="34" charset="0"/>
              <a:buNone/>
            </a:pPr>
            <a:endParaRPr lang="en-GB" sz="1200" b="0" dirty="0">
              <a:latin typeface="Raleway Light" panose="020B0403030101060003" pitchFamily="34" charset="-18"/>
            </a:endParaRPr>
          </a:p>
          <a:p>
            <a:pPr marL="0" indent="0" defTabSz="914378">
              <a:buFont typeface="Arial" panose="020B0604020202020204" pitchFamily="34" charset="0"/>
              <a:buNone/>
            </a:pPr>
            <a:r>
              <a:rPr lang="en-GB" sz="1200" b="0">
                <a:latin typeface="Raleway Light" panose="020B0403030101060003" pitchFamily="34" charset="-18"/>
              </a:rPr>
              <a:t>We outline how to recognise the stage of your relationship within the report but on a high level</a:t>
            </a:r>
          </a:p>
          <a:p>
            <a:pPr marL="0" indent="0" defTabSz="914378">
              <a:buFont typeface="Arial" panose="020B0604020202020204" pitchFamily="34" charset="0"/>
              <a:buNone/>
            </a:pPr>
            <a:endParaRPr lang="en-GB" sz="1200" b="0" dirty="0">
              <a:latin typeface="Raleway Light" panose="020B0403030101060003" pitchFamily="34" charset="-18"/>
            </a:endParaRPr>
          </a:p>
          <a:p>
            <a:pPr>
              <a:lnSpc>
                <a:spcPct val="107000"/>
              </a:lnSpc>
              <a:spcAft>
                <a:spcPts val="800"/>
              </a:spcAft>
              <a:tabLst>
                <a:tab pos="2531745" algn="l"/>
              </a:tabLst>
            </a:pPr>
            <a:r>
              <a:rPr lang="en-GB" sz="1200" b="1" i="1" dirty="0">
                <a:effectLst/>
                <a:latin typeface="Acumin Pro" panose="020B0604020202020204" charset="0"/>
                <a:ea typeface="Calibri" panose="020F0502020204030204" pitchFamily="34" charset="0"/>
                <a:cs typeface="Arial" panose="020B0604020202020204" pitchFamily="34" charset="0"/>
              </a:rPr>
              <a:t>Transaction</a:t>
            </a:r>
            <a:r>
              <a:rPr lang="en-GB" sz="1200" i="1" dirty="0">
                <a:effectLst/>
                <a:latin typeface="Acumin Pro" panose="020B0604020202020204" charset="0"/>
                <a:ea typeface="Calibri" panose="020F0502020204030204" pitchFamily="34" charset="0"/>
                <a:cs typeface="Arial" panose="020B0604020202020204" pitchFamily="34" charset="0"/>
              </a:rPr>
              <a:t> - When you are building an initial proposal with a new client, in initial negotiations or in the early days of a new relationship.</a:t>
            </a:r>
          </a:p>
          <a:p>
            <a:pPr>
              <a:lnSpc>
                <a:spcPct val="107000"/>
              </a:lnSpc>
              <a:spcAft>
                <a:spcPts val="800"/>
              </a:spcAft>
              <a:tabLst>
                <a:tab pos="2531745" algn="l"/>
              </a:tabLst>
            </a:pPr>
            <a:endParaRPr lang="en-GB" sz="1200" i="1" dirty="0">
              <a:effectLst/>
              <a:latin typeface="Acumin Pro" panose="020B060402020202020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tab pos="2531745" algn="l"/>
              </a:tabLst>
              <a:defRPr/>
            </a:pPr>
            <a:r>
              <a:rPr lang="en-GB" sz="1200" b="1" i="1" dirty="0">
                <a:effectLst/>
                <a:latin typeface="Acumin Pro" panose="020B0604020202020204" charset="0"/>
                <a:ea typeface="Calibri" panose="020F0502020204030204" pitchFamily="34" charset="0"/>
                <a:cs typeface="Arial" panose="020B0604020202020204" pitchFamily="34" charset="0"/>
              </a:rPr>
              <a:t>Foundation</a:t>
            </a:r>
            <a:r>
              <a:rPr lang="en-GB" sz="1200" i="1" dirty="0">
                <a:effectLst/>
                <a:latin typeface="Acumin Pro" panose="020B0604020202020204" charset="0"/>
                <a:ea typeface="Calibri" panose="020F0502020204030204" pitchFamily="34" charset="0"/>
                <a:cs typeface="Arial" panose="020B0604020202020204" pitchFamily="34" charset="0"/>
              </a:rPr>
              <a:t> –experienced how the other organisation works and a joint vision has been established. Teams work well together but with an “us” and “them” dynamic.</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indent="0" defTabSz="914378">
              <a:buFont typeface="Arial" panose="020B0604020202020204" pitchFamily="34" charset="0"/>
              <a:buNone/>
            </a:pPr>
            <a:endParaRPr lang="en-GB" sz="1200" b="0" dirty="0">
              <a:latin typeface="Raleway Light" panose="020B0403030101060003" pitchFamily="34" charset="-18"/>
            </a:endParaRPr>
          </a:p>
          <a:p>
            <a:pPr>
              <a:lnSpc>
                <a:spcPct val="107000"/>
              </a:lnSpc>
              <a:spcAft>
                <a:spcPts val="800"/>
              </a:spcAft>
              <a:tabLst>
                <a:tab pos="2531745" algn="l"/>
              </a:tabLst>
            </a:pPr>
            <a:r>
              <a:rPr lang="en-GB" sz="1200" b="1" i="1" dirty="0">
                <a:effectLst/>
                <a:latin typeface="Acumin Pro" panose="020B0604020202020204" charset="0"/>
                <a:ea typeface="Calibri" panose="020F0502020204030204" pitchFamily="34" charset="0"/>
                <a:cs typeface="Arial" panose="020B0604020202020204" pitchFamily="34" charset="0"/>
              </a:rPr>
              <a:t>Belief</a:t>
            </a:r>
            <a:r>
              <a:rPr lang="en-GB" sz="1200" i="1" dirty="0">
                <a:effectLst/>
                <a:latin typeface="Acumin Pro" panose="020B0604020202020204" charset="0"/>
                <a:ea typeface="Calibri" panose="020F0502020204030204" pitchFamily="34" charset="0"/>
                <a:cs typeface="Arial" panose="020B0604020202020204" pitchFamily="34" charset="0"/>
              </a:rPr>
              <a:t> – Both parties understand the pace they want to operate at and the expectations of the work.  The partnership is fuelled by insights and customer behaviours. The team is recognised as building innovative solutions for the client.</a:t>
            </a:r>
            <a:endParaRPr lang="en-GB" sz="1200" b="0">
              <a:latin typeface="Raleway Light" panose="020B0403030101060003" pitchFamily="34" charset="-18"/>
            </a:endParaRPr>
          </a:p>
          <a:p>
            <a:pPr marL="0" indent="0" defTabSz="914378">
              <a:buFont typeface="Arial" panose="020B0604020202020204" pitchFamily="34" charset="0"/>
              <a:buNone/>
            </a:pPr>
            <a:endParaRPr lang="en-GB" sz="1200" b="0" dirty="0">
              <a:latin typeface="Raleway Light" panose="020B0403030101060003" pitchFamily="34" charset="-18"/>
            </a:endParaRPr>
          </a:p>
          <a:p>
            <a:pPr>
              <a:lnSpc>
                <a:spcPct val="107000"/>
              </a:lnSpc>
              <a:spcAft>
                <a:spcPts val="800"/>
              </a:spcAft>
              <a:tabLst>
                <a:tab pos="2531745" algn="l"/>
              </a:tabLst>
            </a:pPr>
            <a:r>
              <a:rPr lang="en-GB" sz="1800" b="1" i="1" dirty="0">
                <a:effectLst/>
                <a:latin typeface="Acumin Pro" panose="020B0604020202020204" charset="0"/>
                <a:ea typeface="Calibri" panose="020F0502020204030204" pitchFamily="34" charset="0"/>
                <a:cs typeface="Arial" panose="020B0604020202020204" pitchFamily="34" charset="0"/>
              </a:rPr>
              <a:t>Trust</a:t>
            </a:r>
            <a:r>
              <a:rPr lang="en-GB" sz="1800" i="1" dirty="0">
                <a:effectLst/>
                <a:latin typeface="Acumin Pro" panose="020B0604020202020204" charset="0"/>
                <a:ea typeface="Calibri" panose="020F0502020204030204" pitchFamily="34" charset="0"/>
                <a:cs typeface="Arial" panose="020B0604020202020204" pitchFamily="34" charset="0"/>
              </a:rPr>
              <a:t> – “We are in it together”: a full sense of partnership and mentality with permission to challenge the status quo. An understanding of the impact creative has on business results.</a:t>
            </a:r>
          </a:p>
          <a:p>
            <a:pPr>
              <a:lnSpc>
                <a:spcPct val="107000"/>
              </a:lnSpc>
              <a:spcAft>
                <a:spcPts val="800"/>
              </a:spcAft>
              <a:tabLst>
                <a:tab pos="2531745" algn="l"/>
              </a:tabLst>
            </a:pPr>
            <a:endParaRPr lang="en-GB" sz="1800" i="1" dirty="0">
              <a:effectLst/>
              <a:latin typeface="Acumin Pro" panose="020B060402020202020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tab pos="2531745" algn="l"/>
              </a:tabLst>
              <a:defRPr/>
            </a:pPr>
            <a:r>
              <a:rPr lang="en-GB" sz="1800" i="1" dirty="0">
                <a:effectLst/>
                <a:latin typeface="Acumin Pro" panose="020B0604020202020204" charset="0"/>
                <a:ea typeface="Calibri" panose="020F0502020204030204" pitchFamily="34" charset="0"/>
                <a:cs typeface="Arial" panose="020B0604020202020204" pitchFamily="34" charset="0"/>
              </a:rPr>
              <a:t>The pinnacle of any client-agency relationship. It is when we see genuine collaboration of honest, trusted partners with an almost unbreakable team bond. It is where there is total belief for each other’s capabilities – where every part of the agency-client cog works in sync and where both sides feel supported and valued.  </a:t>
            </a:r>
          </a:p>
          <a:p>
            <a:pPr>
              <a:lnSpc>
                <a:spcPct val="107000"/>
              </a:lnSpc>
              <a:spcAft>
                <a:spcPts val="800"/>
              </a:spcAft>
              <a:tabLst>
                <a:tab pos="2531745" algn="l"/>
              </a:tabLs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defTabSz="914378">
              <a:buFont typeface="Arial" panose="020B0604020202020204" pitchFamily="34" charset="0"/>
              <a:buNone/>
            </a:pPr>
            <a:r>
              <a:rPr lang="en-GB" sz="1200" b="0" dirty="0">
                <a:latin typeface="Raleway Light" panose="020B0403030101060003" pitchFamily="34" charset="-18"/>
              </a:rPr>
              <a:t>RISK</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i="1" dirty="0">
                <a:effectLst/>
                <a:latin typeface="Acumin Pro" panose="020B0604020202020204" charset="0"/>
                <a:ea typeface="Calibri" panose="020F0502020204030204" pitchFamily="34" charset="0"/>
                <a:cs typeface="Arial" panose="020B0604020202020204" pitchFamily="34" charset="0"/>
              </a:rPr>
              <a:t>reality of both the relationship and your overall affinity for risk.</a:t>
            </a:r>
            <a:endParaRPr lang="en-GB" sz="1200" dirty="0">
              <a:latin typeface="Raleway Light" panose="020B0403030101060003" pitchFamily="34" charset="-18"/>
            </a:endParaRPr>
          </a:p>
          <a:p>
            <a:pPr marL="171450" indent="-171450" defTabSz="914378">
              <a:buFont typeface="Arial" panose="020B0604020202020204" pitchFamily="34" charset="0"/>
              <a:buChar char="•"/>
            </a:pPr>
            <a:endParaRPr lang="en-GB" sz="1200" dirty="0">
              <a:latin typeface="Raleway Light" panose="020B0403030101060003" pitchFamily="34" charset="-18"/>
            </a:endParaRPr>
          </a:p>
          <a:p>
            <a:pPr marL="171450" indent="-171450" defTabSz="914378">
              <a:buFont typeface="Arial" panose="020B0604020202020204" pitchFamily="34" charset="0"/>
              <a:buChar char="•"/>
            </a:pPr>
            <a:r>
              <a:rPr lang="en-GB" sz="1200" dirty="0">
                <a:latin typeface="Raleway Light" panose="020B0403030101060003" pitchFamily="34" charset="-18"/>
              </a:rPr>
              <a:t>High risk – coming out of a pitch, excited about the future, trusted relationship which allows for entrepreneurial approach</a:t>
            </a:r>
          </a:p>
          <a:p>
            <a:pPr marL="171450" indent="-171450" defTabSz="914378">
              <a:buFont typeface="Arial" panose="020B0604020202020204" pitchFamily="34" charset="0"/>
              <a:buChar char="•"/>
            </a:pPr>
            <a:endParaRPr lang="en-GB" sz="1200" dirty="0">
              <a:latin typeface="Raleway Light" panose="020B0403030101060003" pitchFamily="34" charset="-18"/>
            </a:endParaRPr>
          </a:p>
          <a:p>
            <a:pPr marL="171450" indent="-171450" defTabSz="914378">
              <a:buFont typeface="Arial" panose="020B0604020202020204" pitchFamily="34" charset="0"/>
              <a:buChar char="•"/>
            </a:pPr>
            <a:r>
              <a:rPr lang="en-GB" sz="1200" dirty="0">
                <a:latin typeface="Raleway Light" panose="020B0403030101060003" pitchFamily="34" charset="-18"/>
              </a:rPr>
              <a:t>Normal – skin in the game for equal and </a:t>
            </a:r>
            <a:r>
              <a:rPr lang="en-GB" sz="1200" dirty="0" err="1">
                <a:latin typeface="Raleway Light" panose="020B0403030101060003" pitchFamily="34" charset="-18"/>
              </a:rPr>
              <a:t>proporitionate</a:t>
            </a:r>
            <a:r>
              <a:rPr lang="en-GB" sz="1200" dirty="0">
                <a:latin typeface="Raleway Light" panose="020B0403030101060003" pitchFamily="34" charset="-18"/>
              </a:rPr>
              <a:t> returns</a:t>
            </a:r>
          </a:p>
          <a:p>
            <a:pPr marL="171450" indent="-171450" defTabSz="914378">
              <a:buFont typeface="Arial" panose="020B0604020202020204" pitchFamily="34" charset="0"/>
              <a:buChar char="•"/>
            </a:pPr>
            <a:endParaRPr lang="en-GB" sz="1200" dirty="0">
              <a:latin typeface="Raleway Light" panose="020B0403030101060003" pitchFamily="34" charset="-18"/>
            </a:endParaRPr>
          </a:p>
          <a:p>
            <a:pPr marL="171450" indent="-171450" defTabSz="914378">
              <a:buFont typeface="Arial" panose="020B0604020202020204" pitchFamily="34" charset="0"/>
              <a:buChar char="•"/>
            </a:pPr>
            <a:r>
              <a:rPr lang="en-GB" sz="1200" dirty="0">
                <a:latin typeface="Raleway Light" panose="020B0403030101060003" pitchFamily="34" charset="-18"/>
              </a:rPr>
              <a:t>None – concerns – particularly commercial ones. Keep things simple and straightforward</a:t>
            </a:r>
          </a:p>
          <a:p>
            <a:pPr marL="171450" indent="-171450" defTabSz="914378">
              <a:buFont typeface="Arial" panose="020B0604020202020204" pitchFamily="34" charset="0"/>
              <a:buChar char="•"/>
            </a:pPr>
            <a:endParaRPr lang="en-GB" sz="1200" dirty="0">
              <a:latin typeface="Raleway Light" panose="020B0403030101060003" pitchFamily="34" charset="-18"/>
            </a:endParaRPr>
          </a:p>
          <a:p>
            <a:endParaRPr lang="en-GB" dirty="0"/>
          </a:p>
          <a:p>
            <a:endParaRPr lang="en-GB" dirty="0"/>
          </a:p>
        </p:txBody>
      </p:sp>
    </p:spTree>
    <p:extLst>
      <p:ext uri="{BB962C8B-B14F-4D97-AF65-F5344CB8AC3E}">
        <p14:creationId xmlns:p14="http://schemas.microsoft.com/office/powerpoint/2010/main" val="3368316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 me recap.</a:t>
            </a:r>
          </a:p>
          <a:p>
            <a:endParaRPr lang="en-GB"/>
          </a:p>
        </p:txBody>
      </p:sp>
    </p:spTree>
    <p:extLst>
      <p:ext uri="{BB962C8B-B14F-4D97-AF65-F5344CB8AC3E}">
        <p14:creationId xmlns:p14="http://schemas.microsoft.com/office/powerpoint/2010/main" val="2421451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nSpc>
                <a:spcPct val="107000"/>
              </a:lnSpc>
              <a:spcAft>
                <a:spcPts val="800"/>
              </a:spcAft>
              <a:tabLst>
                <a:tab pos="2531745" algn="l"/>
              </a:tabLst>
            </a:pPr>
            <a:r>
              <a:rPr lang="en-GB" sz="1800" i="1">
                <a:effectLst/>
                <a:latin typeface="Acumin Pro" panose="020B0604020202020204" charset="0"/>
                <a:ea typeface="Calibri" panose="020F0502020204030204" pitchFamily="34" charset="0"/>
                <a:cs typeface="Arial" panose="020B0604020202020204" pitchFamily="34" charset="0"/>
              </a:rPr>
              <a:t>A score of below 10 we would encourage stay as simple as possible.</a:t>
            </a:r>
          </a:p>
          <a:p>
            <a:pPr>
              <a:lnSpc>
                <a:spcPct val="107000"/>
              </a:lnSpc>
              <a:spcAft>
                <a:spcPts val="800"/>
              </a:spcAft>
              <a:tabLst>
                <a:tab pos="2531745" algn="l"/>
              </a:tabLst>
            </a:pPr>
            <a:endParaRPr lang="en-GB" sz="1800" i="1">
              <a:effectLst/>
              <a:latin typeface="Acumin Pro" panose="020B0604020202020204" charset="0"/>
              <a:ea typeface="Calibri" panose="020F0502020204030204" pitchFamily="34" charset="0"/>
              <a:cs typeface="Arial" panose="020B0604020202020204" pitchFamily="34" charset="0"/>
            </a:endParaRPr>
          </a:p>
          <a:p>
            <a:pPr>
              <a:lnSpc>
                <a:spcPct val="107000"/>
              </a:lnSpc>
              <a:spcAft>
                <a:spcPts val="800"/>
              </a:spcAft>
              <a:tabLst>
                <a:tab pos="2531745" algn="l"/>
              </a:tabLst>
            </a:pPr>
            <a:r>
              <a:rPr lang="en-GB" sz="1800" i="1">
                <a:effectLst/>
                <a:latin typeface="Acumin Pro" panose="020B0604020202020204" charset="0"/>
                <a:ea typeface="Calibri" panose="020F0502020204030204" pitchFamily="34" charset="0"/>
                <a:cs typeface="Arial" panose="020B0604020202020204" pitchFamily="34" charset="0"/>
              </a:rPr>
              <a:t>Any score above 60 means we would encourage you to innovate.</a:t>
            </a:r>
          </a:p>
          <a:p>
            <a:pPr>
              <a:lnSpc>
                <a:spcPct val="107000"/>
              </a:lnSpc>
              <a:spcAft>
                <a:spcPts val="800"/>
              </a:spcAft>
              <a:tabLst>
                <a:tab pos="2531745" algn="l"/>
              </a:tabLst>
            </a:pPr>
            <a:endParaRPr lang="en-GB" sz="1800" i="1">
              <a:effectLst/>
              <a:latin typeface="Acumin Pro" panose="020B0604020202020204" charset="0"/>
              <a:ea typeface="Calibri" panose="020F0502020204030204" pitchFamily="34" charset="0"/>
              <a:cs typeface="Arial" panose="020B0604020202020204" pitchFamily="34" charset="0"/>
            </a:endParaRPr>
          </a:p>
          <a:p>
            <a:pPr>
              <a:lnSpc>
                <a:spcPct val="107000"/>
              </a:lnSpc>
              <a:spcAft>
                <a:spcPts val="800"/>
              </a:spcAft>
              <a:tabLst>
                <a:tab pos="2531745" algn="l"/>
              </a:tabLst>
            </a:pPr>
            <a:r>
              <a:rPr lang="en-GB" sz="1800" i="1">
                <a:effectLst/>
                <a:latin typeface="Acumin Pro" panose="020B0604020202020204" charset="0"/>
                <a:ea typeface="Calibri" panose="020F0502020204030204" pitchFamily="34" charset="0"/>
                <a:cs typeface="Arial" panose="020B0604020202020204" pitchFamily="34" charset="0"/>
              </a:rPr>
              <a:t>As the </a:t>
            </a:r>
            <a:r>
              <a:rPr lang="en-GB" sz="1800" i="1" err="1">
                <a:effectLst/>
                <a:latin typeface="Acumin Pro" panose="020B0604020202020204" charset="0"/>
                <a:ea typeface="Calibri" panose="020F0502020204030204" pitchFamily="34" charset="0"/>
                <a:cs typeface="Arial" panose="020B0604020202020204" pitchFamily="34" charset="0"/>
              </a:rPr>
              <a:t>socre</a:t>
            </a:r>
            <a:r>
              <a:rPr lang="en-GB" sz="1800" i="1">
                <a:effectLst/>
                <a:latin typeface="Acumin Pro" panose="020B0604020202020204" charset="0"/>
                <a:ea typeface="Calibri" panose="020F0502020204030204" pitchFamily="34" charset="0"/>
                <a:cs typeface="Arial" panose="020B0604020202020204" pitchFamily="34" charset="0"/>
              </a:rPr>
              <a:t> increases through the ranges you unlock these commercial components.</a:t>
            </a:r>
          </a:p>
          <a:p>
            <a:pPr>
              <a:lnSpc>
                <a:spcPct val="107000"/>
              </a:lnSpc>
              <a:spcAft>
                <a:spcPts val="800"/>
              </a:spcAft>
              <a:tabLst>
                <a:tab pos="2531745" algn="l"/>
              </a:tabLst>
            </a:pPr>
            <a:endParaRPr lang="en-GB" sz="1800" i="1">
              <a:effectLst/>
              <a:latin typeface="Acumin Pro" panose="020B0604020202020204" charset="0"/>
              <a:ea typeface="Calibri" panose="020F0502020204030204" pitchFamily="34" charset="0"/>
              <a:cs typeface="Arial" panose="020B0604020202020204" pitchFamily="34" charset="0"/>
            </a:endParaRPr>
          </a:p>
          <a:p>
            <a:pPr>
              <a:lnSpc>
                <a:spcPct val="107000"/>
              </a:lnSpc>
              <a:spcAft>
                <a:spcPts val="800"/>
              </a:spcAft>
              <a:tabLst>
                <a:tab pos="2531745" algn="l"/>
              </a:tabLst>
            </a:pPr>
            <a:r>
              <a:rPr lang="en-GB" sz="1800" i="1">
                <a:effectLst/>
                <a:latin typeface="Acumin Pro" panose="020B0604020202020204" charset="0"/>
                <a:ea typeface="Calibri" panose="020F0502020204030204" pitchFamily="34" charset="0"/>
                <a:cs typeface="Arial" panose="020B0604020202020204" pitchFamily="34" charset="0"/>
              </a:rPr>
              <a:t>For example a score of 20 would suggest </a:t>
            </a:r>
          </a:p>
          <a:p>
            <a:pPr>
              <a:lnSpc>
                <a:spcPct val="107000"/>
              </a:lnSpc>
              <a:spcAft>
                <a:spcPts val="800"/>
              </a:spcAft>
              <a:tabLst>
                <a:tab pos="2531745" algn="l"/>
              </a:tabLst>
            </a:pPr>
            <a:r>
              <a:rPr lang="en-GB" sz="1800" i="1">
                <a:effectLst/>
                <a:latin typeface="Acumin Pro" panose="020B0604020202020204" charset="0"/>
                <a:ea typeface="Calibri" panose="020F0502020204030204" pitchFamily="34" charset="0"/>
                <a:cs typeface="Arial" panose="020B0604020202020204" pitchFamily="34" charset="0"/>
              </a:rPr>
              <a:t>Retained</a:t>
            </a:r>
          </a:p>
          <a:p>
            <a:pPr>
              <a:lnSpc>
                <a:spcPct val="107000"/>
              </a:lnSpc>
              <a:spcAft>
                <a:spcPts val="800"/>
              </a:spcAft>
              <a:tabLst>
                <a:tab pos="2531745" algn="l"/>
              </a:tabLst>
            </a:pPr>
            <a:r>
              <a:rPr lang="en-GB" sz="1800" i="1" err="1">
                <a:effectLst/>
                <a:latin typeface="Acumin Pro" panose="020B0604020202020204" charset="0"/>
                <a:ea typeface="Calibri" panose="020F0502020204030204" pitchFamily="34" charset="0"/>
                <a:cs typeface="Arial" panose="020B0604020202020204" pitchFamily="34" charset="0"/>
              </a:rPr>
              <a:t>Commision</a:t>
            </a:r>
            <a:endParaRPr lang="en-GB" sz="1800" i="1">
              <a:effectLst/>
              <a:latin typeface="Acumin Pro" panose="020B0604020202020204" charset="0"/>
              <a:ea typeface="Calibri" panose="020F0502020204030204" pitchFamily="34" charset="0"/>
              <a:cs typeface="Arial" panose="020B0604020202020204" pitchFamily="34" charset="0"/>
            </a:endParaRPr>
          </a:p>
          <a:p>
            <a:pPr>
              <a:lnSpc>
                <a:spcPct val="107000"/>
              </a:lnSpc>
              <a:spcAft>
                <a:spcPts val="800"/>
              </a:spcAft>
              <a:tabLst>
                <a:tab pos="2531745" algn="l"/>
              </a:tabLst>
            </a:pPr>
            <a:r>
              <a:rPr lang="en-GB" sz="1800" i="1">
                <a:effectLst/>
                <a:latin typeface="Acumin Pro" panose="020B0604020202020204" charset="0"/>
                <a:ea typeface="Calibri" panose="020F0502020204030204" pitchFamily="34" charset="0"/>
                <a:cs typeface="Arial" panose="020B0604020202020204" pitchFamily="34" charset="0"/>
              </a:rPr>
              <a:t>Project team</a:t>
            </a:r>
          </a:p>
          <a:p>
            <a:pPr>
              <a:lnSpc>
                <a:spcPct val="107000"/>
              </a:lnSpc>
              <a:spcAft>
                <a:spcPts val="800"/>
              </a:spcAft>
              <a:tabLst>
                <a:tab pos="2531745" algn="l"/>
              </a:tabLst>
            </a:pPr>
            <a:r>
              <a:rPr lang="en-GB" sz="1800" i="1">
                <a:effectLst/>
                <a:latin typeface="Acumin Pro" panose="020B0604020202020204" charset="0"/>
                <a:ea typeface="Calibri" panose="020F0502020204030204" pitchFamily="34" charset="0"/>
                <a:cs typeface="Arial" panose="020B0604020202020204" pitchFamily="34" charset="0"/>
              </a:rPr>
              <a:t>Licencing </a:t>
            </a:r>
          </a:p>
          <a:p>
            <a:pPr>
              <a:lnSpc>
                <a:spcPct val="107000"/>
              </a:lnSpc>
              <a:spcAft>
                <a:spcPts val="800"/>
              </a:spcAft>
              <a:tabLst>
                <a:tab pos="2531745" algn="l"/>
              </a:tabLst>
            </a:pPr>
            <a:r>
              <a:rPr lang="en-GB" sz="1800" i="1">
                <a:effectLst/>
                <a:latin typeface="Acumin Pro" panose="020B0604020202020204" charset="0"/>
                <a:ea typeface="Calibri" panose="020F0502020204030204" pitchFamily="34" charset="0"/>
                <a:cs typeface="Arial" panose="020B0604020202020204" pitchFamily="34" charset="0"/>
              </a:rPr>
              <a:t>And the very cusp of production menu</a:t>
            </a:r>
          </a:p>
          <a:p>
            <a:pPr>
              <a:lnSpc>
                <a:spcPct val="107000"/>
              </a:lnSpc>
              <a:spcAft>
                <a:spcPts val="800"/>
              </a:spcAft>
              <a:tabLst>
                <a:tab pos="2531745" algn="l"/>
              </a:tabLst>
            </a:pPr>
            <a:endParaRPr lang="en-GB" sz="1800" i="1">
              <a:effectLst/>
              <a:latin typeface="Acumin Pro" panose="020B0604020202020204" charset="0"/>
              <a:ea typeface="Calibri" panose="020F0502020204030204" pitchFamily="34" charset="0"/>
              <a:cs typeface="Arial" panose="020B0604020202020204" pitchFamily="34" charset="0"/>
            </a:endParaRPr>
          </a:p>
          <a:p>
            <a:pPr>
              <a:lnSpc>
                <a:spcPct val="107000"/>
              </a:lnSpc>
              <a:spcAft>
                <a:spcPts val="800"/>
              </a:spcAft>
              <a:tabLst>
                <a:tab pos="2531745" algn="l"/>
              </a:tabLst>
            </a:pPr>
            <a:r>
              <a:rPr lang="en-GB" sz="1800" i="1">
                <a:effectLst/>
                <a:latin typeface="Acumin Pro" panose="020B0604020202020204" charset="0"/>
                <a:ea typeface="Calibri" panose="020F0502020204030204" pitchFamily="34" charset="0"/>
                <a:cs typeface="Arial" panose="020B0604020202020204" pitchFamily="34" charset="0"/>
              </a:rPr>
              <a:t>Pre </a:t>
            </a:r>
            <a:r>
              <a:rPr lang="en-GB" sz="1800" i="1" err="1">
                <a:effectLst/>
                <a:latin typeface="Acumin Pro" panose="020B0604020202020204" charset="0"/>
                <a:ea typeface="Calibri" panose="020F0502020204030204" pitchFamily="34" charset="0"/>
                <a:cs typeface="Arial" panose="020B0604020202020204" pitchFamily="34" charset="0"/>
              </a:rPr>
              <a:t>requisits</a:t>
            </a:r>
            <a:r>
              <a:rPr lang="en-GB" sz="1800" i="1">
                <a:effectLst/>
                <a:latin typeface="Acumin Pro" panose="020B0604020202020204" charset="0"/>
                <a:ea typeface="Calibri" panose="020F0502020204030204" pitchFamily="34" charset="0"/>
                <a:cs typeface="Arial" panose="020B0604020202020204" pitchFamily="34" charset="0"/>
              </a:rPr>
              <a:t> in are in the document which can help you further recognise whether these are right for your relationship.</a:t>
            </a:r>
          </a:p>
          <a:p>
            <a:pPr>
              <a:lnSpc>
                <a:spcPct val="107000"/>
              </a:lnSpc>
              <a:spcAft>
                <a:spcPts val="800"/>
              </a:spcAft>
              <a:tabLst>
                <a:tab pos="2531745" algn="l"/>
              </a:tabLst>
            </a:pPr>
            <a:endParaRPr lang="en-GB" sz="1800" i="1">
              <a:effectLst/>
              <a:latin typeface="Acumin Pro" panose="020B0604020202020204" charset="0"/>
              <a:ea typeface="Calibri" panose="020F0502020204030204" pitchFamily="34" charset="0"/>
              <a:cs typeface="Arial" panose="020B0604020202020204" pitchFamily="34" charset="0"/>
            </a:endParaRPr>
          </a:p>
          <a:p>
            <a:pPr>
              <a:lnSpc>
                <a:spcPct val="107000"/>
              </a:lnSpc>
              <a:spcAft>
                <a:spcPts val="800"/>
              </a:spcAft>
              <a:tabLst>
                <a:tab pos="2531745" algn="l"/>
              </a:tabLst>
            </a:pPr>
            <a:r>
              <a:rPr lang="en-GB" sz="1800" i="1">
                <a:effectLst/>
                <a:latin typeface="Acumin Pro" panose="020B0604020202020204" charset="0"/>
                <a:ea typeface="Calibri" panose="020F0502020204030204" pitchFamily="34" charset="0"/>
                <a:cs typeface="Arial" panose="020B0604020202020204" pitchFamily="34" charset="0"/>
              </a:rPr>
              <a:t>If you are attempting components more </a:t>
            </a:r>
            <a:r>
              <a:rPr lang="en-GB" sz="1800" i="1" err="1">
                <a:effectLst/>
                <a:latin typeface="Acumin Pro" panose="020B0604020202020204" charset="0"/>
                <a:ea typeface="Calibri" panose="020F0502020204030204" pitchFamily="34" charset="0"/>
                <a:cs typeface="Arial" panose="020B0604020202020204" pitchFamily="34" charset="0"/>
              </a:rPr>
              <a:t>complicatesd</a:t>
            </a:r>
            <a:r>
              <a:rPr lang="en-GB" sz="1800" i="1">
                <a:effectLst/>
                <a:latin typeface="Acumin Pro" panose="020B0604020202020204" charset="0"/>
                <a:ea typeface="Calibri" panose="020F0502020204030204" pitchFamily="34" charset="0"/>
                <a:cs typeface="Arial" panose="020B0604020202020204" pitchFamily="34" charset="0"/>
              </a:rPr>
              <a:t> than your score indicated we would advise caution.  They may in some instances be easy to set up, but challenging to manage or </a:t>
            </a:r>
            <a:r>
              <a:rPr lang="en-GB" sz="1800" i="1" err="1">
                <a:effectLst/>
                <a:latin typeface="Acumin Pro" panose="020B0604020202020204" charset="0"/>
                <a:ea typeface="Calibri" panose="020F0502020204030204" pitchFamily="34" charset="0"/>
                <a:cs typeface="Arial" panose="020B0604020202020204" pitchFamily="34" charset="0"/>
              </a:rPr>
              <a:t>vica</a:t>
            </a:r>
            <a:r>
              <a:rPr lang="en-GB" sz="1800" i="1">
                <a:effectLst/>
                <a:latin typeface="Acumin Pro" panose="020B0604020202020204" charset="0"/>
                <a:ea typeface="Calibri" panose="020F0502020204030204" pitchFamily="34" charset="0"/>
                <a:cs typeface="Arial" panose="020B0604020202020204" pitchFamily="34" charset="0"/>
              </a:rPr>
              <a:t> versa.</a:t>
            </a:r>
          </a:p>
          <a:p>
            <a:pPr>
              <a:lnSpc>
                <a:spcPct val="107000"/>
              </a:lnSpc>
              <a:spcAft>
                <a:spcPts val="800"/>
              </a:spcAft>
              <a:tabLst>
                <a:tab pos="2531745" algn="l"/>
              </a:tabLst>
            </a:pPr>
            <a:endParaRPr lang="en-GB" sz="1800" i="1">
              <a:effectLst/>
              <a:latin typeface="Acumin Pro" panose="020B0604020202020204" charset="0"/>
              <a:ea typeface="Calibri" panose="020F0502020204030204" pitchFamily="34" charset="0"/>
              <a:cs typeface="Arial" panose="020B0604020202020204" pitchFamily="34" charset="0"/>
            </a:endParaRPr>
          </a:p>
          <a:p>
            <a:pPr>
              <a:lnSpc>
                <a:spcPct val="107000"/>
              </a:lnSpc>
              <a:spcAft>
                <a:spcPts val="800"/>
              </a:spcAft>
              <a:tabLst>
                <a:tab pos="2531745" algn="l"/>
              </a:tabLst>
            </a:pPr>
            <a:r>
              <a:rPr lang="en-GB" sz="1800" i="1">
                <a:effectLst/>
                <a:latin typeface="Acumin Pro" panose="020B0604020202020204" charset="0"/>
                <a:ea typeface="Calibri" panose="020F0502020204030204" pitchFamily="34" charset="0"/>
                <a:cs typeface="Arial" panose="020B0604020202020204" pitchFamily="34" charset="0"/>
              </a:rPr>
              <a:t>We would encourage you read the report and try this for yourself on an existing or potential new client relationship and may help to focus on commercial components </a:t>
            </a:r>
            <a:r>
              <a:rPr lang="en-GB" sz="1800" i="1" err="1">
                <a:effectLst/>
                <a:latin typeface="Acumin Pro" panose="020B0604020202020204" charset="0"/>
                <a:ea typeface="Calibri" panose="020F0502020204030204" pitchFamily="34" charset="0"/>
                <a:cs typeface="Arial" panose="020B0604020202020204" pitchFamily="34" charset="0"/>
              </a:rPr>
              <a:t>righjt</a:t>
            </a:r>
            <a:r>
              <a:rPr lang="en-GB" sz="1800" i="1">
                <a:effectLst/>
                <a:latin typeface="Acumin Pro" panose="020B0604020202020204" charset="0"/>
                <a:ea typeface="Calibri" panose="020F0502020204030204" pitchFamily="34" charset="0"/>
                <a:cs typeface="Arial" panose="020B0604020202020204" pitchFamily="34" charset="0"/>
              </a:rPr>
              <a:t> for the relationship</a:t>
            </a:r>
          </a:p>
          <a:p>
            <a:pPr>
              <a:lnSpc>
                <a:spcPct val="107000"/>
              </a:lnSpc>
              <a:spcAft>
                <a:spcPts val="800"/>
              </a:spcAft>
              <a:tabLst>
                <a:tab pos="2531745" algn="l"/>
              </a:tabLst>
            </a:pPr>
            <a:endParaRPr lang="en-GB" sz="1800" i="1">
              <a:effectLst/>
              <a:latin typeface="Acumin Pro" panose="020B0604020202020204" charset="0"/>
              <a:ea typeface="Calibri" panose="020F0502020204030204" pitchFamily="34" charset="0"/>
              <a:cs typeface="Arial" panose="020B0604020202020204" pitchFamily="34" charset="0"/>
            </a:endParaRPr>
          </a:p>
          <a:p>
            <a:pPr>
              <a:lnSpc>
                <a:spcPct val="107000"/>
              </a:lnSpc>
              <a:spcAft>
                <a:spcPts val="800"/>
              </a:spcAft>
              <a:tabLst>
                <a:tab pos="2531745" algn="l"/>
              </a:tabLst>
            </a:pPr>
            <a:endParaRPr lang="en-GB" sz="1800" i="1">
              <a:effectLst/>
              <a:latin typeface="Acumin Pro" panose="020B0604020202020204" charset="0"/>
              <a:ea typeface="Calibri" panose="020F0502020204030204" pitchFamily="34" charset="0"/>
              <a:cs typeface="Arial" panose="020B0604020202020204" pitchFamily="34" charset="0"/>
            </a:endParaRPr>
          </a:p>
          <a:p>
            <a:r>
              <a:rPr lang="en-GB"/>
              <a:t>We have stress tested rigorously and </a:t>
            </a:r>
            <a:r>
              <a:rPr lang="en-GB" err="1"/>
              <a:t>lookm</a:t>
            </a:r>
            <a:r>
              <a:rPr lang="en-GB"/>
              <a:t> forward to your thoughts and experiences of using the tool with all the nuances and differences of your client base.</a:t>
            </a:r>
          </a:p>
          <a:p>
            <a:endParaRPr lang="en-GB"/>
          </a:p>
          <a:p>
            <a:r>
              <a:rPr lang="en-GB"/>
              <a:t>Back to vlad</a:t>
            </a:r>
            <a:endParaRPr lang="en-GB" dirty="0"/>
          </a:p>
        </p:txBody>
      </p:sp>
    </p:spTree>
    <p:extLst>
      <p:ext uri="{BB962C8B-B14F-4D97-AF65-F5344CB8AC3E}">
        <p14:creationId xmlns:p14="http://schemas.microsoft.com/office/powerpoint/2010/main" val="3917913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Henry, for taking us through the process. I hope even if it might seem a little bit daunting at first sight, it is not that difficult to use in real life.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are also going beyond just this process in the Price for success report. There are more practical examples, exploring many interesting topics.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We’ll cover many questions focused on exploring how to implement Creative service menu or Performance-based fees. We’re also exploring additional, often quite hot topics, such as WM rations, Pricing in pitch or measuring profitability.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lastly, we promised, that this is a practical process. And we will show you how to use this in practice in an example case study of one of our global clients. Let me give you a glimpse to what you can find in </a:t>
            </a:r>
            <a:r>
              <a:rPr lang="en-GB" sz="1800">
                <a:effectLst/>
                <a:latin typeface="Calibri" panose="020F0502020204030204" pitchFamily="34" charset="0"/>
                <a:ea typeface="Calibri" panose="020F0502020204030204" pitchFamily="34" charset="0"/>
                <a:cs typeface="Times New Roman" panose="02020603050405020304" pitchFamily="18" charset="0"/>
              </a:rPr>
              <a:t>this case study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64992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We’ll explore the evolution of Client-agency relationship, from the pitch phase over the next two years. We show how to utilise our process as well as how we’ve evolved the commercial partnership.  </a:t>
            </a:r>
          </a:p>
          <a:p>
            <a:endParaRPr lang="en-GB"/>
          </a:p>
        </p:txBody>
      </p:sp>
    </p:spTree>
    <p:extLst>
      <p:ext uri="{BB962C8B-B14F-4D97-AF65-F5344CB8AC3E}">
        <p14:creationId xmlns:p14="http://schemas.microsoft.com/office/powerpoint/2010/main" val="631266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takes us to the end of our presentation. I hope that we have intrigued your interested. And that you’ll visit the IPA website and download (and read!) the entire report. We’ll leave you to be the judges of whether we have achieved the objectives we set out at the start.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hope that we’ll contribute with this initiative to the change in the way how you – agency leaders – look a the commercial partnerships. I believe that no relationship can become genuinely strategic in this complex, and often yet, not fully understood world; unless you base it on a foundation of credibility, trust and capability. Then you’re set-up for success.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we’ll be here if you would appreciate a bit of help or independent assessment and guidance on this journey.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so much for spending the last 30 minutes with us. We genuinely hope you have found those to be a good investment of your valuable time.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Let’s keep this discussion going. </a:t>
            </a:r>
          </a:p>
          <a:p>
            <a:endParaRPr lang="en-GB" dirty="0"/>
          </a:p>
        </p:txBody>
      </p:sp>
    </p:spTree>
    <p:extLst>
      <p:ext uri="{BB962C8B-B14F-4D97-AF65-F5344CB8AC3E}">
        <p14:creationId xmlns:p14="http://schemas.microsoft.com/office/powerpoint/2010/main" val="87416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96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There is no longer one size fits all for our agency engagements</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We need a way forward and a framework, which allows both agencies and clients to transparently agree, what are the best pricing systems for not only the work, but their relationship</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In my experience fee systems often get antiquated as though the type of work and relationship changes, the commercial deal is often left in the background until it’s no longer fit for purpose</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Commercial relationships need to evolve over time, at the same speed as the change in the product</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Good commercial relationships are proactive to the changing landscapes and work performed between the client and their agency</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Agencies have a better set up than they think for this.</a:t>
            </a:r>
          </a:p>
          <a:p>
            <a:endParaRPr lang="en-GB" dirty="0"/>
          </a:p>
        </p:txBody>
      </p:sp>
    </p:spTree>
    <p:extLst>
      <p:ext uri="{BB962C8B-B14F-4D97-AF65-F5344CB8AC3E}">
        <p14:creationId xmlns:p14="http://schemas.microsoft.com/office/powerpoint/2010/main" val="90665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kern="1200" dirty="0">
                <a:solidFill>
                  <a:schemeClr val="tx1"/>
                </a:solidFill>
                <a:effectLst/>
                <a:latin typeface="+mn-lt"/>
                <a:ea typeface="+mn-ea"/>
                <a:cs typeface="+mn-cs"/>
              </a:rPr>
              <a:t>Agencies need to realise that a long term relationship does not meant they can’t innovate their pricing systems</a:t>
            </a:r>
          </a:p>
          <a:p>
            <a:r>
              <a:rPr lang="en-GB" sz="1600" b="1" kern="1200" dirty="0">
                <a:solidFill>
                  <a:schemeClr val="tx1"/>
                </a:solidFill>
                <a:effectLst/>
                <a:latin typeface="+mn-lt"/>
                <a:ea typeface="+mn-ea"/>
                <a:cs typeface="+mn-cs"/>
              </a:rPr>
              <a:t> </a:t>
            </a:r>
          </a:p>
          <a:p>
            <a:r>
              <a:rPr lang="en-GB" sz="1600" b="1" kern="1200" dirty="0">
                <a:solidFill>
                  <a:schemeClr val="tx1"/>
                </a:solidFill>
                <a:effectLst/>
                <a:latin typeface="+mn-lt"/>
                <a:ea typeface="+mn-ea"/>
                <a:cs typeface="+mn-cs"/>
              </a:rPr>
              <a:t>We can innovate at any stage - even if that’s as rudimentary as leveraging a risk / reward scheme against existing pricing</a:t>
            </a:r>
          </a:p>
          <a:p>
            <a:r>
              <a:rPr lang="en-GB" sz="1600" b="1" kern="1200" dirty="0">
                <a:solidFill>
                  <a:schemeClr val="tx1"/>
                </a:solidFill>
                <a:effectLst/>
                <a:latin typeface="+mn-lt"/>
                <a:ea typeface="+mn-ea"/>
                <a:cs typeface="+mn-cs"/>
              </a:rPr>
              <a:t> </a:t>
            </a:r>
          </a:p>
          <a:p>
            <a:r>
              <a:rPr lang="en-GB" sz="1600" b="1" kern="1200" dirty="0">
                <a:solidFill>
                  <a:schemeClr val="tx1"/>
                </a:solidFill>
                <a:effectLst/>
                <a:latin typeface="+mn-lt"/>
                <a:ea typeface="+mn-ea"/>
                <a:cs typeface="+mn-cs"/>
              </a:rPr>
              <a:t>For me when these innovations are delivered hand in hand with marketing and procurement, the results grow value for the client and growth for the agency</a:t>
            </a:r>
          </a:p>
          <a:p>
            <a:r>
              <a:rPr lang="en-GB" sz="1600" b="1" kern="1200" dirty="0">
                <a:solidFill>
                  <a:schemeClr val="tx1"/>
                </a:solidFill>
                <a:effectLst/>
                <a:latin typeface="+mn-lt"/>
                <a:ea typeface="+mn-ea"/>
                <a:cs typeface="+mn-cs"/>
              </a:rPr>
              <a:t> </a:t>
            </a:r>
          </a:p>
          <a:p>
            <a:r>
              <a:rPr lang="en-GB" sz="1600" b="1" kern="1200" dirty="0">
                <a:solidFill>
                  <a:schemeClr val="tx1"/>
                </a:solidFill>
                <a:effectLst/>
                <a:latin typeface="+mn-lt"/>
                <a:ea typeface="+mn-ea"/>
                <a:cs typeface="+mn-cs"/>
              </a:rPr>
              <a:t>For me this is the sole purpose behind this exercise!</a:t>
            </a:r>
          </a:p>
          <a:p>
            <a:r>
              <a:rPr lang="en-GB" sz="1600" b="1" kern="1200" dirty="0">
                <a:solidFill>
                  <a:schemeClr val="tx1"/>
                </a:solidFill>
                <a:effectLst/>
                <a:latin typeface="+mn-lt"/>
                <a:ea typeface="+mn-ea"/>
                <a:cs typeface="+mn-cs"/>
              </a:rPr>
              <a:t> </a:t>
            </a:r>
          </a:p>
          <a:p>
            <a:r>
              <a:rPr lang="en-GB" sz="1600" b="1" kern="1200" dirty="0">
                <a:solidFill>
                  <a:schemeClr val="tx1"/>
                </a:solidFill>
                <a:effectLst/>
                <a:latin typeface="+mn-lt"/>
                <a:ea typeface="+mn-ea"/>
                <a:cs typeface="+mn-cs"/>
              </a:rPr>
              <a:t>I'll now hand you over to Vlad and Henry who can talk you through what we have done to help this</a:t>
            </a:r>
          </a:p>
          <a:p>
            <a:endParaRPr lang="en-GB" dirty="0"/>
          </a:p>
        </p:txBody>
      </p:sp>
    </p:spTree>
    <p:extLst>
      <p:ext uri="{BB962C8B-B14F-4D97-AF65-F5344CB8AC3E}">
        <p14:creationId xmlns:p14="http://schemas.microsoft.com/office/powerpoint/2010/main" val="404836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Dan, for a fantastic opening to our presentation and for highlighting the key objectives for this report.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I’d firstly like to introduce myself and Alchemists to all of you. Let me firstly cover why we are the partner for IPA to choose to work with on this report.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I’m Vlad, a co-founder of Alchemists and I’ll introduce you to the strategy behind this report. Also, I’ve brought with me Henry Wisdom, Head of Alchemists Commercial Consultancy who will present our approach in detail.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let me talk a bit about Alchemists. We are a Marketing advisory, and we work with major blue-chip brands on resolving a variety of issues faced by CMOs, Marketing Directors or Marketing Procurement.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we founded Alchemists, we had a simple unifying goal in mind; how to genuinely mix the Magic of Creativity with Logic of Commercial World. I come into this with over a decade of experience of working in Marketing and Procurement teams at some of the largest multinationals. I’ve set-up Indirect Procurement at Mars in Central Europe, have managed Global Digital Agency strategy at RBS, and lead Global Agency Procurement teams at Vodafone and GSK.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have also spent five years in Consultancy and Intermediary world. At Alchemists, we worked with brands such as NIVEA, Blackrock, Invesco or Delta Airlines, solving many of their challenges ranging from building modern agency ecosystems to effective in-housing to benchmarking and creating effective commercial models.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coming back to Alchemy and blending the right mix of creative and numbers. That’s the approach we’ve taken for this report. We thought about how we can create a process that’s rigid and solid at its foundation. But also practical and adaptable to a myriad of unique situations any of you will find yourself in.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 client or agency is the same. So our solution needs to work for all.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Let me take you through the thinking behind this report.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Thanks Vlad.  Hello, </a:t>
            </a:r>
            <a:r>
              <a:rPr lang="en-GB" sz="1800" err="1">
                <a:effectLst/>
                <a:latin typeface="Calibri" panose="020F0502020204030204" pitchFamily="34" charset="0"/>
                <a:ea typeface="Calibri" panose="020F0502020204030204" pitchFamily="34" charset="0"/>
                <a:cs typeface="Times New Roman" panose="02020603050405020304" pitchFamily="18" charset="0"/>
              </a:rPr>
              <a:t>im</a:t>
            </a:r>
            <a:r>
              <a:rPr lang="en-GB" sz="1800">
                <a:effectLst/>
                <a:latin typeface="Calibri" panose="020F0502020204030204" pitchFamily="34" charset="0"/>
                <a:ea typeface="Calibri" panose="020F0502020204030204" pitchFamily="34" charset="0"/>
                <a:cs typeface="Times New Roman" panose="02020603050405020304" pitchFamily="18" charset="0"/>
              </a:rPr>
              <a:t>  Henry Wisdom, head of commercial consultancy here at Alchemists. Its really fantastic to be speaking today, </a:t>
            </a:r>
            <a:r>
              <a:rPr lang="en-GB" sz="1800" err="1">
                <a:effectLst/>
                <a:latin typeface="Calibri" panose="020F0502020204030204" pitchFamily="34" charset="0"/>
                <a:ea typeface="Calibri" panose="020F0502020204030204" pitchFamily="34" charset="0"/>
                <a:cs typeface="Times New Roman" panose="02020603050405020304" pitchFamily="18" charset="0"/>
              </a:rPr>
              <a:t>albetit</a:t>
            </a:r>
            <a:r>
              <a:rPr lang="en-GB" sz="1800">
                <a:effectLst/>
                <a:latin typeface="Calibri" panose="020F0502020204030204" pitchFamily="34" charset="0"/>
                <a:ea typeface="Calibri" panose="020F0502020204030204" pitchFamily="34" charset="0"/>
                <a:cs typeface="Times New Roman" panose="02020603050405020304" pitchFamily="18" charset="0"/>
              </a:rPr>
              <a:t> virtually.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We’re incredibly excited to share our approach with you and the potential ease and clarity this can bring to its users.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At Alchemists I work across an array of projects including migrating existing client/agency relationships from commercial structures that cause tension through their difficulty to handle to structures that are right for them.</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 join Alchemists from Intersnack group, where I’ve lead their marketing procurement function across Europe for the last few years after working with organisations like Samsung, McDonalds and large banking institutions previously.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I’ll be explain our approach to you in detail shortly.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Back to you Vlad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106738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Firstly, we need to get our mindset right. Today’s world is all about Agility, and being Rigid in any approach you take does seldom lead to achieving desired outcomes. In our view Agility means adaptability, and that is what makes a difference between succeeding consistently; or not.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want you to stop thinking about models and choosing the one that will resolve all your challenges. That simply won’t work. We want to encourage you to change your mindset. From these rigid models to building flexible partnerships.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We’ll provide you with a guide to take you through some of the very first steps of that journey. </a:t>
            </a:r>
          </a:p>
          <a:p>
            <a:endParaRPr lang="en-GB" dirty="0"/>
          </a:p>
        </p:txBody>
      </p:sp>
    </p:spTree>
    <p:extLst>
      <p:ext uri="{BB962C8B-B14F-4D97-AF65-F5344CB8AC3E}">
        <p14:creationId xmlns:p14="http://schemas.microsoft.com/office/powerpoint/2010/main" val="546116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One of the key objectives - that you’ve already heard about – is to encourage you to innovate when you have the right foundations in place. We talk about thoughtful innovation. That means innovating when it makes sense – and avoiding potential pitfalls of just trying to go too fast.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But when that foundation exists, you should have no excuse of just accepting the status quo. We talk about agencies gaining some of the lost ground as strategic partners to businesses. We don’t think you can get there unless your you make your remuneration more aligned to your clients’ success.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You need to be in it together. As we often say – in good and in bad. </a:t>
            </a:r>
          </a:p>
          <a:p>
            <a:endParaRPr lang="en-GB"/>
          </a:p>
        </p:txBody>
      </p:sp>
    </p:spTree>
    <p:extLst>
      <p:ext uri="{BB962C8B-B14F-4D97-AF65-F5344CB8AC3E}">
        <p14:creationId xmlns:p14="http://schemas.microsoft.com/office/powerpoint/2010/main" val="181907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We’ve seen too many attempts at a transformation that are just plainly unsuccessful, just because people try to reinvent the wheel completely. We’re all up for a bit of shake-up in anything we do, but we also know, when it’s best to conserve energy.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believe us, you’ll need it. Any change management journey is often more tiring than what we’d like it to be. Keep what works, reinvent what doesn’t.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Keep it simple. But not simplistic. </a:t>
            </a:r>
          </a:p>
          <a:p>
            <a:endParaRPr lang="en-GB" dirty="0"/>
          </a:p>
        </p:txBody>
      </p:sp>
    </p:spTree>
    <p:extLst>
      <p:ext uri="{BB962C8B-B14F-4D97-AF65-F5344CB8AC3E}">
        <p14:creationId xmlns:p14="http://schemas.microsoft.com/office/powerpoint/2010/main" val="367637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Let’s talk about how we achieved this simplicity and where we’ve kept what we think works. And where we’ve innovated and updated the past approach.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believe we’d all agree that the three fundamentals of how you can price, do not need to be changed—you either price by Time, by Outputs or based on Results.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we believed needed a bit of a refresh were the key commercial components. Yes, components, not models; As you should combine these into the right blend. Just the right one to form the basis of successful commercial partnerships with your clients.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read about each of these in full in the report. We also provide clear guidance to key watch-outs, pros and cons as well as when these component are best </a:t>
            </a:r>
            <a:r>
              <a:rPr lang="en-GB" sz="1800">
                <a:effectLst/>
                <a:latin typeface="Calibri" panose="020F0502020204030204" pitchFamily="34" charset="0"/>
                <a:ea typeface="Calibri" panose="020F0502020204030204" pitchFamily="34" charset="0"/>
                <a:cs typeface="Times New Roman" panose="02020603050405020304" pitchFamily="18" charset="0"/>
              </a:rPr>
              <a:t>used..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9379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Slide1">
    <p:spTree>
      <p:nvGrpSpPr>
        <p:cNvPr id="1" name=""/>
        <p:cNvGrpSpPr/>
        <p:nvPr/>
      </p:nvGrpSpPr>
      <p:grpSpPr>
        <a:xfrm>
          <a:off x="0" y="0"/>
          <a:ext cx="0" cy="0"/>
          <a:chOff x="0" y="0"/>
          <a:chExt cx="0" cy="0"/>
        </a:xfrm>
      </p:grpSpPr>
      <p:sp>
        <p:nvSpPr>
          <p:cNvPr id="19" name="Zástupný symbol pro text 3"/>
          <p:cNvSpPr>
            <a:spLocks noGrp="1"/>
          </p:cNvSpPr>
          <p:nvPr>
            <p:ph type="body" sz="half" idx="10" hasCustomPrompt="1"/>
          </p:nvPr>
        </p:nvSpPr>
        <p:spPr>
          <a:xfrm>
            <a:off x="323528" y="1347614"/>
            <a:ext cx="1944216" cy="2160240"/>
          </a:xfrm>
          <a:prstGeom prst="rect">
            <a:avLst/>
          </a:prstGeom>
        </p:spPr>
        <p:txBody>
          <a:bodyPr/>
          <a:lstStyle>
            <a:lvl1pPr marL="0" indent="0">
              <a:buNone/>
              <a:defRPr sz="800">
                <a:latin typeface="Raleway Light" panose="020B0403030101060003" pitchFamily="34" charset="-1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Slide2">
    <p:spTree>
      <p:nvGrpSpPr>
        <p:cNvPr id="1" name=""/>
        <p:cNvGrpSpPr/>
        <p:nvPr/>
      </p:nvGrpSpPr>
      <p:grpSpPr>
        <a:xfrm>
          <a:off x="0" y="0"/>
          <a:ext cx="0" cy="0"/>
          <a:chOff x="0" y="0"/>
          <a:chExt cx="0" cy="0"/>
        </a:xfrm>
      </p:grpSpPr>
      <p:sp>
        <p:nvSpPr>
          <p:cNvPr id="12" name="Zástupný symbol pro text 3"/>
          <p:cNvSpPr>
            <a:spLocks noGrp="1"/>
          </p:cNvSpPr>
          <p:nvPr>
            <p:ph type="body" sz="half" idx="10" hasCustomPrompt="1"/>
          </p:nvPr>
        </p:nvSpPr>
        <p:spPr>
          <a:xfrm>
            <a:off x="323528" y="1347614"/>
            <a:ext cx="1944216" cy="2160240"/>
          </a:xfrm>
          <a:prstGeom prst="rect">
            <a:avLst/>
          </a:prstGeom>
        </p:spPr>
        <p:txBody>
          <a:bodyPr/>
          <a:lstStyle>
            <a:lvl1pPr marL="0" indent="0">
              <a:buNone/>
              <a:defRPr sz="800" b="1">
                <a:latin typeface="Raleway ExtraBold" panose="020B0903030101060003" pitchFamily="34" charset="-1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adiant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601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62C3515E-EEC9-4010-9885-31F3377D224D}"/>
              </a:ext>
            </a:extLst>
          </p:cNvPr>
          <p:cNvSpPr/>
          <p:nvPr/>
        </p:nvSpPr>
        <p:spPr>
          <a:xfrm>
            <a:off x="0" y="714"/>
            <a:ext cx="9144000" cy="5143500"/>
          </a:xfrm>
          <a:prstGeom prst="rect">
            <a:avLst/>
          </a:prstGeom>
          <a:solidFill>
            <a:srgbClr val="00A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93D12C5C-560E-4B5B-8F71-CE2361D3ABE6}"/>
              </a:ext>
            </a:extLst>
          </p:cNvPr>
          <p:cNvSpPr txBox="1"/>
          <p:nvPr/>
        </p:nvSpPr>
        <p:spPr>
          <a:xfrm>
            <a:off x="308859" y="1757634"/>
            <a:ext cx="6228856" cy="861774"/>
          </a:xfrm>
          <a:prstGeom prst="rect">
            <a:avLst/>
          </a:prstGeom>
          <a:noFill/>
        </p:spPr>
        <p:txBody>
          <a:bodyPr wrap="square" rtlCol="0" anchor="t">
            <a:spAutoFit/>
          </a:bodyPr>
          <a:lstStyle/>
          <a:p>
            <a:r>
              <a:rPr lang="cs-CZ" sz="5000" b="1" dirty="0" err="1">
                <a:solidFill>
                  <a:schemeClr val="bg1"/>
                </a:solidFill>
                <a:latin typeface="Raleway" panose="020B0503030101060003" pitchFamily="34" charset="-18"/>
              </a:rPr>
              <a:t>Price</a:t>
            </a:r>
            <a:r>
              <a:rPr lang="cs-CZ" sz="5000" b="1" dirty="0">
                <a:solidFill>
                  <a:schemeClr val="bg1"/>
                </a:solidFill>
                <a:latin typeface="Raleway" panose="020B0503030101060003" pitchFamily="34" charset="-18"/>
              </a:rPr>
              <a:t> </a:t>
            </a:r>
            <a:r>
              <a:rPr lang="cs-CZ" sz="5000" b="1" dirty="0" err="1">
                <a:solidFill>
                  <a:schemeClr val="bg1"/>
                </a:solidFill>
                <a:latin typeface="Raleway" panose="020B0503030101060003" pitchFamily="34" charset="-18"/>
              </a:rPr>
              <a:t>for</a:t>
            </a:r>
            <a:r>
              <a:rPr lang="cs-CZ" sz="5000" b="1" dirty="0">
                <a:solidFill>
                  <a:schemeClr val="bg1"/>
                </a:solidFill>
                <a:latin typeface="Raleway" panose="020B0503030101060003" pitchFamily="34" charset="-18"/>
              </a:rPr>
              <a:t> </a:t>
            </a:r>
            <a:r>
              <a:rPr lang="cs-CZ" sz="5000" b="1" dirty="0" err="1">
                <a:solidFill>
                  <a:schemeClr val="bg1"/>
                </a:solidFill>
                <a:latin typeface="Raleway" panose="020B0503030101060003" pitchFamily="34" charset="-18"/>
              </a:rPr>
              <a:t>Success</a:t>
            </a:r>
            <a:endParaRPr lang="cs-CZ" sz="5000" b="1" dirty="0">
              <a:solidFill>
                <a:schemeClr val="bg1"/>
              </a:solidFill>
              <a:latin typeface="Raleway" panose="020B0503030101060003" pitchFamily="34" charset="-18"/>
            </a:endParaRPr>
          </a:p>
        </p:txBody>
      </p:sp>
      <p:pic>
        <p:nvPicPr>
          <p:cNvPr id="13" name="Obrázek 12">
            <a:extLst>
              <a:ext uri="{FF2B5EF4-FFF2-40B4-BE49-F238E27FC236}">
                <a16:creationId xmlns:a16="http://schemas.microsoft.com/office/drawing/2014/main" id="{A8258ABD-60E5-4E65-B1F4-415FACA73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183" y="419129"/>
            <a:ext cx="2373668" cy="1122024"/>
          </a:xfrm>
          <a:prstGeom prst="rect">
            <a:avLst/>
          </a:prstGeom>
        </p:spPr>
      </p:pic>
      <p:sp>
        <p:nvSpPr>
          <p:cNvPr id="2" name="TextovéPole 7">
            <a:extLst>
              <a:ext uri="{FF2B5EF4-FFF2-40B4-BE49-F238E27FC236}">
                <a16:creationId xmlns:a16="http://schemas.microsoft.com/office/drawing/2014/main" id="{71975FF3-B7C8-4367-B9B1-E789A50467F9}"/>
              </a:ext>
            </a:extLst>
          </p:cNvPr>
          <p:cNvSpPr txBox="1"/>
          <p:nvPr/>
        </p:nvSpPr>
        <p:spPr>
          <a:xfrm>
            <a:off x="323528" y="2619408"/>
            <a:ext cx="8263029" cy="1323439"/>
          </a:xfrm>
          <a:prstGeom prst="rect">
            <a:avLst/>
          </a:prstGeom>
          <a:noFill/>
        </p:spPr>
        <p:txBody>
          <a:bodyPr wrap="square" rtlCol="0" anchor="t">
            <a:spAutoFit/>
          </a:bodyPr>
          <a:lstStyle/>
          <a:p>
            <a:r>
              <a:rPr lang="en-GB" sz="4000" b="1" dirty="0">
                <a:latin typeface="Raleway ExtraBold" panose="020B0903030101060003" pitchFamily="34" charset="-18"/>
              </a:rPr>
              <a:t>How </a:t>
            </a:r>
            <a:r>
              <a:rPr lang="en-GB" sz="4000" b="1">
                <a:latin typeface="Raleway ExtraBold" panose="020B0903030101060003" pitchFamily="34" charset="-18"/>
              </a:rPr>
              <a:t>to build sustainable</a:t>
            </a:r>
            <a:r>
              <a:rPr lang="cs-CZ" sz="4000" b="1" dirty="0">
                <a:latin typeface="Raleway ExtraBold" panose="020B0903030101060003" pitchFamily="34" charset="-18"/>
              </a:rPr>
              <a:t> </a:t>
            </a:r>
            <a:r>
              <a:rPr lang="en-GB" sz="4000" b="1" dirty="0">
                <a:latin typeface="Raleway ExtraBold" panose="020B0903030101060003" pitchFamily="34" charset="-18"/>
              </a:rPr>
              <a:t>commercial partnerships </a:t>
            </a:r>
            <a:endParaRPr lang="cs-CZ" sz="4000" b="1" dirty="0">
              <a:latin typeface="Raleway ExtraBold" panose="020B0903030101060003" pitchFamily="34" charset="-18"/>
            </a:endParaRPr>
          </a:p>
        </p:txBody>
      </p:sp>
    </p:spTree>
    <p:extLst>
      <p:ext uri="{BB962C8B-B14F-4D97-AF65-F5344CB8AC3E}">
        <p14:creationId xmlns:p14="http://schemas.microsoft.com/office/powerpoint/2010/main" val="241980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10E35F2-4715-4225-9237-5636DF98A430}"/>
              </a:ext>
            </a:extLst>
          </p:cNvPr>
          <p:cNvSpPr/>
          <p:nvPr/>
        </p:nvSpPr>
        <p:spPr>
          <a:xfrm>
            <a:off x="0" y="0"/>
            <a:ext cx="9144000" cy="5143500"/>
          </a:xfrm>
          <a:prstGeom prst="rect">
            <a:avLst/>
          </a:prstGeom>
          <a:solidFill>
            <a:srgbClr val="6BB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D460E5F2-36AD-4CB3-8439-6113AED415BF}"/>
              </a:ext>
            </a:extLst>
          </p:cNvPr>
          <p:cNvSpPr txBox="1"/>
          <p:nvPr/>
        </p:nvSpPr>
        <p:spPr>
          <a:xfrm>
            <a:off x="3073208" y="1294477"/>
            <a:ext cx="5500151" cy="2554545"/>
          </a:xfrm>
          <a:prstGeom prst="rect">
            <a:avLst/>
          </a:prstGeom>
          <a:noFill/>
        </p:spPr>
        <p:txBody>
          <a:bodyPr wrap="square" rtlCol="0" anchor="t">
            <a:spAutoFit/>
          </a:bodyPr>
          <a:lstStyle/>
          <a:p>
            <a:r>
              <a:rPr lang="en-US" sz="2000" b="1">
                <a:solidFill>
                  <a:schemeClr val="bg1"/>
                </a:solidFill>
                <a:latin typeface="Raleway ExtraBold" panose="020B0903030101060003" pitchFamily="34" charset="-18"/>
              </a:rPr>
              <a:t>Just because your commercial partnership works, that shouldn’t stop you from exploring how you could </a:t>
            </a:r>
            <a:r>
              <a:rPr lang="en-US" sz="2000" b="1">
                <a:solidFill>
                  <a:schemeClr val="bg1"/>
                </a:solidFill>
                <a:effectLst>
                  <a:outerShdw blurRad="38100" dist="38100" dir="2700000" algn="tl">
                    <a:srgbClr val="000000">
                      <a:alpha val="43137"/>
                    </a:srgbClr>
                  </a:outerShdw>
                </a:effectLst>
                <a:latin typeface="Raleway ExtraBold" panose="020B0903030101060003" pitchFamily="34" charset="-18"/>
              </a:rPr>
              <a:t>make it even better.</a:t>
            </a:r>
          </a:p>
          <a:p>
            <a:endParaRPr lang="en-US" sz="2000" b="1">
              <a:solidFill>
                <a:schemeClr val="bg1"/>
              </a:solidFill>
              <a:latin typeface="Raleway ExtraBold" panose="020B0903030101060003" pitchFamily="34" charset="-18"/>
            </a:endParaRPr>
          </a:p>
          <a:p>
            <a:r>
              <a:rPr lang="en-US" sz="2000" b="1">
                <a:solidFill>
                  <a:schemeClr val="bg1"/>
                </a:solidFill>
                <a:latin typeface="Raleway ExtraBold" panose="020B0903030101060003" pitchFamily="34" charset="-18"/>
              </a:rPr>
              <a:t>Innovation needs to come with a </a:t>
            </a:r>
            <a:r>
              <a:rPr lang="en-US" sz="2000" b="1">
                <a:solidFill>
                  <a:schemeClr val="bg1"/>
                </a:solidFill>
                <a:effectLst>
                  <a:outerShdw blurRad="38100" dist="38100" dir="2700000" algn="tl">
                    <a:srgbClr val="000000">
                      <a:alpha val="43137"/>
                    </a:srgbClr>
                  </a:outerShdw>
                </a:effectLst>
                <a:latin typeface="Raleway ExtraBold" panose="020B0903030101060003" pitchFamily="34" charset="-18"/>
              </a:rPr>
              <a:t>purpose and thought</a:t>
            </a:r>
            <a:r>
              <a:rPr lang="en-US" sz="2000" b="1">
                <a:solidFill>
                  <a:schemeClr val="bg1"/>
                </a:solidFill>
                <a:latin typeface="Raleway ExtraBold" panose="020B0903030101060003" pitchFamily="34" charset="-18"/>
              </a:rPr>
              <a:t> and needs to be built on the right foundations.</a:t>
            </a:r>
          </a:p>
        </p:txBody>
      </p:sp>
      <p:sp>
        <p:nvSpPr>
          <p:cNvPr id="6" name="TextovéPole 5">
            <a:extLst>
              <a:ext uri="{FF2B5EF4-FFF2-40B4-BE49-F238E27FC236}">
                <a16:creationId xmlns:a16="http://schemas.microsoft.com/office/drawing/2014/main" id="{EC6D5C4B-F04A-46C4-B82A-AEF3B02F9018}"/>
              </a:ext>
            </a:extLst>
          </p:cNvPr>
          <p:cNvSpPr txBox="1"/>
          <p:nvPr/>
        </p:nvSpPr>
        <p:spPr>
          <a:xfrm>
            <a:off x="103521" y="1948501"/>
            <a:ext cx="2969687" cy="1246495"/>
          </a:xfrm>
          <a:prstGeom prst="rect">
            <a:avLst/>
          </a:prstGeom>
          <a:noFill/>
        </p:spPr>
        <p:txBody>
          <a:bodyPr wrap="square" rtlCol="0">
            <a:spAutoFit/>
          </a:bodyPr>
          <a:lstStyle/>
          <a:p>
            <a:r>
              <a:rPr lang="en-US" sz="2500" b="1">
                <a:solidFill>
                  <a:srgbClr val="000000"/>
                </a:solidFill>
                <a:latin typeface="Raleway ExtraBold" panose="020B0903030101060003" pitchFamily="34" charset="-18"/>
              </a:rPr>
              <a:t>&lt;&lt; Status Quo</a:t>
            </a:r>
          </a:p>
          <a:p>
            <a:r>
              <a:rPr lang="en-US" sz="2500" b="1">
                <a:solidFill>
                  <a:schemeClr val="bg2"/>
                </a:solidFill>
                <a:latin typeface="Raleway ExtraBold" panose="020B0903030101060003" pitchFamily="34" charset="-18"/>
              </a:rPr>
              <a:t>     &gt;&gt; Thoughtful</a:t>
            </a:r>
            <a:br>
              <a:rPr lang="en-US" sz="2500" b="1">
                <a:solidFill>
                  <a:schemeClr val="bg2"/>
                </a:solidFill>
                <a:latin typeface="Raleway ExtraBold" panose="020B0903030101060003" pitchFamily="34" charset="-18"/>
              </a:rPr>
            </a:br>
            <a:r>
              <a:rPr lang="en-US" sz="2500" b="1">
                <a:solidFill>
                  <a:schemeClr val="bg2"/>
                </a:solidFill>
                <a:latin typeface="Raleway ExtraBold" panose="020B0903030101060003" pitchFamily="34" charset="-18"/>
              </a:rPr>
              <a:t>           Innovation</a:t>
            </a:r>
            <a:endParaRPr lang="cs-CZ" sz="2500" b="1">
              <a:solidFill>
                <a:schemeClr val="bg2"/>
              </a:solidFill>
              <a:latin typeface="Raleway ExtraBold" panose="020B0903030101060003" pitchFamily="34" charset="-18"/>
            </a:endParaRPr>
          </a:p>
        </p:txBody>
      </p:sp>
    </p:spTree>
    <p:extLst>
      <p:ext uri="{BB962C8B-B14F-4D97-AF65-F5344CB8AC3E}">
        <p14:creationId xmlns:p14="http://schemas.microsoft.com/office/powerpoint/2010/main" val="62392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10E35F2-4715-4225-9237-5636DF98A430}"/>
              </a:ext>
            </a:extLst>
          </p:cNvPr>
          <p:cNvSpPr/>
          <p:nvPr/>
        </p:nvSpPr>
        <p:spPr>
          <a:xfrm>
            <a:off x="0" y="0"/>
            <a:ext cx="9144000" cy="5143500"/>
          </a:xfrm>
          <a:prstGeom prst="rect">
            <a:avLst/>
          </a:prstGeom>
          <a:solidFill>
            <a:srgbClr val="6BB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D460E5F2-36AD-4CB3-8439-6113AED415BF}"/>
              </a:ext>
            </a:extLst>
          </p:cNvPr>
          <p:cNvSpPr txBox="1"/>
          <p:nvPr/>
        </p:nvSpPr>
        <p:spPr>
          <a:xfrm>
            <a:off x="2914345" y="1294477"/>
            <a:ext cx="5772455" cy="2554545"/>
          </a:xfrm>
          <a:prstGeom prst="rect">
            <a:avLst/>
          </a:prstGeom>
          <a:noFill/>
        </p:spPr>
        <p:txBody>
          <a:bodyPr wrap="square" rtlCol="0" anchor="t">
            <a:spAutoFit/>
          </a:bodyPr>
          <a:lstStyle/>
          <a:p>
            <a:r>
              <a:rPr lang="en-US" sz="2000" b="1">
                <a:solidFill>
                  <a:schemeClr val="bg1"/>
                </a:solidFill>
                <a:latin typeface="Raleway ExtraBold" panose="020B0903030101060003" pitchFamily="34" charset="-18"/>
              </a:rPr>
              <a:t>We do not need to reinvent the wheel. There’s no need for complexity as some fundamentals don’t need to change if they’re right.</a:t>
            </a:r>
          </a:p>
          <a:p>
            <a:endParaRPr lang="en-US" sz="2000" b="1">
              <a:solidFill>
                <a:schemeClr val="bg1"/>
              </a:solidFill>
              <a:latin typeface="Raleway ExtraBold" panose="020B0903030101060003" pitchFamily="34" charset="-18"/>
            </a:endParaRPr>
          </a:p>
          <a:p>
            <a:r>
              <a:rPr lang="en-US" sz="2000" b="1">
                <a:solidFill>
                  <a:schemeClr val="bg1"/>
                </a:solidFill>
                <a:effectLst>
                  <a:outerShdw blurRad="38100" dist="38100" dir="2700000" algn="tl">
                    <a:srgbClr val="000000">
                      <a:alpha val="43137"/>
                    </a:srgbClr>
                  </a:outerShdw>
                </a:effectLst>
                <a:latin typeface="Raleway ExtraBold" panose="020B0903030101060003" pitchFamily="34" charset="-18"/>
              </a:rPr>
              <a:t>Simplicity</a:t>
            </a:r>
            <a:r>
              <a:rPr lang="en-US" sz="2000" b="1">
                <a:solidFill>
                  <a:schemeClr val="bg1"/>
                </a:solidFill>
                <a:latin typeface="Raleway ExtraBold" panose="020B0903030101060003" pitchFamily="34" charset="-18"/>
              </a:rPr>
              <a:t> is often achieved by keeping what works and changing what doesn’t, and this is the approach we’ve taken. </a:t>
            </a:r>
          </a:p>
        </p:txBody>
      </p:sp>
      <p:sp>
        <p:nvSpPr>
          <p:cNvPr id="6" name="TextovéPole 5">
            <a:extLst>
              <a:ext uri="{FF2B5EF4-FFF2-40B4-BE49-F238E27FC236}">
                <a16:creationId xmlns:a16="http://schemas.microsoft.com/office/drawing/2014/main" id="{DB0B18AF-51C7-4FDC-8026-78078BD00B6D}"/>
              </a:ext>
            </a:extLst>
          </p:cNvPr>
          <p:cNvSpPr txBox="1"/>
          <p:nvPr/>
        </p:nvSpPr>
        <p:spPr>
          <a:xfrm>
            <a:off x="103521" y="2140863"/>
            <a:ext cx="2969687" cy="861774"/>
          </a:xfrm>
          <a:prstGeom prst="rect">
            <a:avLst/>
          </a:prstGeom>
          <a:noFill/>
        </p:spPr>
        <p:txBody>
          <a:bodyPr wrap="square" rtlCol="0">
            <a:spAutoFit/>
          </a:bodyPr>
          <a:lstStyle/>
          <a:p>
            <a:r>
              <a:rPr lang="en-US" sz="2500" b="1">
                <a:solidFill>
                  <a:srgbClr val="000000"/>
                </a:solidFill>
                <a:latin typeface="Raleway ExtraBold" panose="020B0903030101060003" pitchFamily="34" charset="-18"/>
              </a:rPr>
              <a:t>&lt;&lt; Complexity</a:t>
            </a:r>
          </a:p>
          <a:p>
            <a:r>
              <a:rPr lang="en-US" sz="2500" b="1">
                <a:solidFill>
                  <a:schemeClr val="bg2"/>
                </a:solidFill>
                <a:latin typeface="Raleway ExtraBold" panose="020B0903030101060003" pitchFamily="34" charset="-18"/>
              </a:rPr>
              <a:t>     &gt;&gt; Simplicity</a:t>
            </a:r>
            <a:endParaRPr lang="cs-CZ" sz="2500" b="1">
              <a:solidFill>
                <a:schemeClr val="bg2"/>
              </a:solidFill>
              <a:latin typeface="Raleway ExtraBold" panose="020B0903030101060003" pitchFamily="34" charset="-18"/>
            </a:endParaRPr>
          </a:p>
        </p:txBody>
      </p:sp>
    </p:spTree>
    <p:extLst>
      <p:ext uri="{BB962C8B-B14F-4D97-AF65-F5344CB8AC3E}">
        <p14:creationId xmlns:p14="http://schemas.microsoft.com/office/powerpoint/2010/main" val="23549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6">
            <a:extLst>
              <a:ext uri="{FF2B5EF4-FFF2-40B4-BE49-F238E27FC236}">
                <a16:creationId xmlns:a16="http://schemas.microsoft.com/office/drawing/2014/main" id="{19E470AB-7F29-40A3-A15C-D8356B53B2D3}"/>
              </a:ext>
            </a:extLst>
          </p:cNvPr>
          <p:cNvSpPr/>
          <p:nvPr/>
        </p:nvSpPr>
        <p:spPr>
          <a:xfrm>
            <a:off x="3242794" y="0"/>
            <a:ext cx="1969975" cy="5143500"/>
          </a:xfrm>
          <a:prstGeom prst="rect">
            <a:avLst/>
          </a:prstGeom>
          <a:solidFill>
            <a:srgbClr val="D1B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8">
            <a:extLst>
              <a:ext uri="{FF2B5EF4-FFF2-40B4-BE49-F238E27FC236}">
                <a16:creationId xmlns:a16="http://schemas.microsoft.com/office/drawing/2014/main" id="{F47B960E-BE53-40F5-A1D1-D4F87065E959}"/>
              </a:ext>
            </a:extLst>
          </p:cNvPr>
          <p:cNvSpPr/>
          <p:nvPr/>
        </p:nvSpPr>
        <p:spPr>
          <a:xfrm>
            <a:off x="5208430" y="0"/>
            <a:ext cx="1969975" cy="5143500"/>
          </a:xfrm>
          <a:prstGeom prst="rect">
            <a:avLst/>
          </a:prstGeom>
          <a:solidFill>
            <a:srgbClr val="EC8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9">
            <a:extLst>
              <a:ext uri="{FF2B5EF4-FFF2-40B4-BE49-F238E27FC236}">
                <a16:creationId xmlns:a16="http://schemas.microsoft.com/office/drawing/2014/main" id="{EFB0157E-A9A5-47FE-90CB-A7DB43F74343}"/>
              </a:ext>
            </a:extLst>
          </p:cNvPr>
          <p:cNvSpPr/>
          <p:nvPr/>
        </p:nvSpPr>
        <p:spPr>
          <a:xfrm>
            <a:off x="7174025" y="0"/>
            <a:ext cx="1969975" cy="5143500"/>
          </a:xfrm>
          <a:prstGeom prst="rect">
            <a:avLst/>
          </a:prstGeom>
          <a:solidFill>
            <a:srgbClr val="A35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bdélník 1">
            <a:extLst>
              <a:ext uri="{FF2B5EF4-FFF2-40B4-BE49-F238E27FC236}">
                <a16:creationId xmlns:a16="http://schemas.microsoft.com/office/drawing/2014/main" id="{8D76E3BF-BF50-45B2-A4F4-8A782BB54625}"/>
              </a:ext>
            </a:extLst>
          </p:cNvPr>
          <p:cNvSpPr/>
          <p:nvPr/>
        </p:nvSpPr>
        <p:spPr>
          <a:xfrm>
            <a:off x="3242794" y="1036320"/>
            <a:ext cx="5901206" cy="410718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5">
            <a:extLst>
              <a:ext uri="{FF2B5EF4-FFF2-40B4-BE49-F238E27FC236}">
                <a16:creationId xmlns:a16="http://schemas.microsoft.com/office/drawing/2014/main" id="{D1F610BB-4B9F-4A6D-8E41-789515650111}"/>
              </a:ext>
            </a:extLst>
          </p:cNvPr>
          <p:cNvSpPr txBox="1"/>
          <p:nvPr/>
        </p:nvSpPr>
        <p:spPr>
          <a:xfrm>
            <a:off x="172494" y="313928"/>
            <a:ext cx="2734365" cy="4154984"/>
          </a:xfrm>
          <a:prstGeom prst="rect">
            <a:avLst/>
          </a:prstGeom>
          <a:noFill/>
        </p:spPr>
        <p:txBody>
          <a:bodyPr wrap="square" rtlCol="0" anchor="t">
            <a:spAutoFit/>
          </a:bodyPr>
          <a:lstStyle/>
          <a:p>
            <a:r>
              <a:rPr lang="en-GB" sz="2400" b="1">
                <a:latin typeface="Raleway ExtraBold" panose="020B0903030101060003" pitchFamily="34" charset="-18"/>
              </a:rPr>
              <a:t>Fundamental factors of pricing remain but current models must </a:t>
            </a:r>
            <a:r>
              <a:rPr lang="en-GB" sz="2400" b="1" dirty="0">
                <a:latin typeface="Raleway ExtraBold" panose="020B0903030101060003" pitchFamily="34" charset="-18"/>
              </a:rPr>
              <a:t>adapt</a:t>
            </a:r>
            <a:r>
              <a:rPr lang="en-GB" sz="2400" b="1">
                <a:latin typeface="Raleway ExtraBold" panose="020B0903030101060003" pitchFamily="34" charset="-18"/>
              </a:rPr>
              <a:t>. </a:t>
            </a:r>
            <a:endParaRPr lang="en-GB" sz="2400" b="1" dirty="0">
              <a:latin typeface="Raleway ExtraBold" panose="020B0903030101060003" pitchFamily="34" charset="-18"/>
            </a:endParaRPr>
          </a:p>
          <a:p>
            <a:endParaRPr lang="en-GB" sz="2400" b="1" dirty="0">
              <a:latin typeface="Raleway ExtraBold" panose="020B0903030101060003" pitchFamily="34" charset="-18"/>
            </a:endParaRPr>
          </a:p>
          <a:p>
            <a:r>
              <a:rPr lang="en-GB" sz="2400" dirty="0">
                <a:latin typeface="Raleway" panose="020B0604020202020204" charset="0"/>
              </a:rPr>
              <a:t>The eight key components of Commercial Partnerships</a:t>
            </a:r>
          </a:p>
          <a:p>
            <a:endParaRPr lang="en-GB" sz="2400" b="1">
              <a:latin typeface="Raleway ExtraBold" panose="020B0903030101060003" pitchFamily="34" charset="-18"/>
            </a:endParaRPr>
          </a:p>
        </p:txBody>
      </p:sp>
      <p:sp>
        <p:nvSpPr>
          <p:cNvPr id="19" name="TextBox 18">
            <a:extLst>
              <a:ext uri="{FF2B5EF4-FFF2-40B4-BE49-F238E27FC236}">
                <a16:creationId xmlns:a16="http://schemas.microsoft.com/office/drawing/2014/main" id="{8B4F0AEF-62E6-48EA-8236-3D9B0F2CE50F}"/>
              </a:ext>
            </a:extLst>
          </p:cNvPr>
          <p:cNvSpPr txBox="1"/>
          <p:nvPr/>
        </p:nvSpPr>
        <p:spPr>
          <a:xfrm>
            <a:off x="3247133" y="425722"/>
            <a:ext cx="1969975" cy="246221"/>
          </a:xfrm>
          <a:prstGeom prst="rect">
            <a:avLst/>
          </a:prstGeom>
          <a:noFill/>
        </p:spPr>
        <p:txBody>
          <a:bodyPr wrap="square" rtlCol="0">
            <a:spAutoFit/>
          </a:bodyPr>
          <a:lstStyle/>
          <a:p>
            <a:pPr algn="ctr"/>
            <a:r>
              <a:rPr lang="en-GB" sz="1000" b="1">
                <a:solidFill>
                  <a:schemeClr val="bg1"/>
                </a:solidFill>
                <a:latin typeface="Raleway" panose="020B0503030101060003" pitchFamily="34" charset="-18"/>
              </a:rPr>
              <a:t>Time &amp; Materials</a:t>
            </a:r>
          </a:p>
        </p:txBody>
      </p:sp>
      <p:sp>
        <p:nvSpPr>
          <p:cNvPr id="20" name="TextBox 19">
            <a:extLst>
              <a:ext uri="{FF2B5EF4-FFF2-40B4-BE49-F238E27FC236}">
                <a16:creationId xmlns:a16="http://schemas.microsoft.com/office/drawing/2014/main" id="{601730BC-0B44-43B9-BD93-5931375F4B71}"/>
              </a:ext>
            </a:extLst>
          </p:cNvPr>
          <p:cNvSpPr txBox="1"/>
          <p:nvPr/>
        </p:nvSpPr>
        <p:spPr>
          <a:xfrm>
            <a:off x="5220389" y="425722"/>
            <a:ext cx="1961256" cy="246221"/>
          </a:xfrm>
          <a:prstGeom prst="rect">
            <a:avLst/>
          </a:prstGeom>
          <a:noFill/>
        </p:spPr>
        <p:txBody>
          <a:bodyPr wrap="square" rtlCol="0">
            <a:spAutoFit/>
          </a:bodyPr>
          <a:lstStyle/>
          <a:p>
            <a:pPr algn="ctr"/>
            <a:r>
              <a:rPr lang="en-GB" sz="1000" b="1">
                <a:solidFill>
                  <a:schemeClr val="bg1"/>
                </a:solidFill>
                <a:latin typeface="Raleway" panose="020B0503030101060003" pitchFamily="34" charset="-18"/>
              </a:rPr>
              <a:t>Output</a:t>
            </a:r>
          </a:p>
        </p:txBody>
      </p:sp>
      <p:sp>
        <p:nvSpPr>
          <p:cNvPr id="21" name="TextBox 20">
            <a:extLst>
              <a:ext uri="{FF2B5EF4-FFF2-40B4-BE49-F238E27FC236}">
                <a16:creationId xmlns:a16="http://schemas.microsoft.com/office/drawing/2014/main" id="{823C95A0-7E77-4DAC-B7E1-9F672193E128}"/>
              </a:ext>
            </a:extLst>
          </p:cNvPr>
          <p:cNvSpPr txBox="1"/>
          <p:nvPr/>
        </p:nvSpPr>
        <p:spPr>
          <a:xfrm>
            <a:off x="7174025" y="425722"/>
            <a:ext cx="1969975" cy="246221"/>
          </a:xfrm>
          <a:prstGeom prst="rect">
            <a:avLst/>
          </a:prstGeom>
          <a:noFill/>
        </p:spPr>
        <p:txBody>
          <a:bodyPr wrap="square" rtlCol="0">
            <a:spAutoFit/>
          </a:bodyPr>
          <a:lstStyle/>
          <a:p>
            <a:pPr algn="ctr"/>
            <a:r>
              <a:rPr lang="en-GB" sz="1000" b="1">
                <a:solidFill>
                  <a:schemeClr val="bg1"/>
                </a:solidFill>
                <a:latin typeface="Raleway" panose="020B0503030101060003" pitchFamily="34" charset="-18"/>
              </a:rPr>
              <a:t>Results</a:t>
            </a:r>
          </a:p>
        </p:txBody>
      </p:sp>
      <p:sp>
        <p:nvSpPr>
          <p:cNvPr id="75" name="Obdélník 44">
            <a:extLst>
              <a:ext uri="{FF2B5EF4-FFF2-40B4-BE49-F238E27FC236}">
                <a16:creationId xmlns:a16="http://schemas.microsoft.com/office/drawing/2014/main" id="{4192C70B-F03C-4909-B368-B47715C9DE52}"/>
              </a:ext>
            </a:extLst>
          </p:cNvPr>
          <p:cNvSpPr/>
          <p:nvPr/>
        </p:nvSpPr>
        <p:spPr>
          <a:xfrm>
            <a:off x="5545591" y="1299319"/>
            <a:ext cx="1288686" cy="463589"/>
          </a:xfrm>
          <a:prstGeom prst="rect">
            <a:avLst/>
          </a:prstGeom>
          <a:solidFill>
            <a:srgbClr val="EC830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800" b="1">
                <a:solidFill>
                  <a:schemeClr val="bg1"/>
                </a:solidFill>
                <a:latin typeface="Raleway" panose="020B0503030101060003" pitchFamily="34" charset="-18"/>
              </a:rPr>
              <a:t>Creative</a:t>
            </a:r>
          </a:p>
          <a:p>
            <a:pPr algn="ctr" defTabSz="914378"/>
            <a:r>
              <a:rPr lang="en-US" sz="800" b="1">
                <a:solidFill>
                  <a:schemeClr val="bg1"/>
                </a:solidFill>
                <a:latin typeface="Raleway" panose="020B0503030101060003" pitchFamily="34" charset="-18"/>
              </a:rPr>
              <a:t>service</a:t>
            </a:r>
          </a:p>
          <a:p>
            <a:pPr algn="ctr" defTabSz="914378"/>
            <a:r>
              <a:rPr lang="en-US" sz="800" b="1">
                <a:solidFill>
                  <a:schemeClr val="bg1"/>
                </a:solidFill>
                <a:latin typeface="Raleway" panose="020B0503030101060003" pitchFamily="34" charset="-18"/>
              </a:rPr>
              <a:t>menu</a:t>
            </a:r>
          </a:p>
        </p:txBody>
      </p:sp>
      <p:sp>
        <p:nvSpPr>
          <p:cNvPr id="78" name="Obdélník 55">
            <a:extLst>
              <a:ext uri="{FF2B5EF4-FFF2-40B4-BE49-F238E27FC236}">
                <a16:creationId xmlns:a16="http://schemas.microsoft.com/office/drawing/2014/main" id="{BB092310-60F3-4142-B817-D95A7DBA4F41}"/>
              </a:ext>
            </a:extLst>
          </p:cNvPr>
          <p:cNvSpPr/>
          <p:nvPr/>
        </p:nvSpPr>
        <p:spPr>
          <a:xfrm>
            <a:off x="5546552" y="2287535"/>
            <a:ext cx="1287199" cy="463595"/>
          </a:xfrm>
          <a:prstGeom prst="rect">
            <a:avLst/>
          </a:prstGeom>
          <a:solidFill>
            <a:srgbClr val="EC830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cs-CZ" sz="800" b="1">
                <a:solidFill>
                  <a:schemeClr val="bg1"/>
                </a:solidFill>
                <a:latin typeface="Raleway" panose="020B0503030101060003" pitchFamily="34" charset="-18"/>
              </a:rPr>
              <a:t>Production </a:t>
            </a:r>
            <a:endParaRPr lang="en-GB" sz="800" b="1">
              <a:solidFill>
                <a:schemeClr val="bg1"/>
              </a:solidFill>
              <a:latin typeface="Raleway" panose="020B0503030101060003" pitchFamily="34" charset="-18"/>
            </a:endParaRPr>
          </a:p>
          <a:p>
            <a:pPr algn="ctr" defTabSz="914378"/>
            <a:r>
              <a:rPr lang="en-GB" sz="800" b="1">
                <a:solidFill>
                  <a:schemeClr val="bg1"/>
                </a:solidFill>
                <a:latin typeface="Raleway" panose="020B0503030101060003" pitchFamily="34" charset="-18"/>
              </a:rPr>
              <a:t>m</a:t>
            </a:r>
            <a:r>
              <a:rPr lang="cs-CZ" sz="800" b="1">
                <a:solidFill>
                  <a:schemeClr val="bg1"/>
                </a:solidFill>
                <a:latin typeface="Raleway" panose="020B0503030101060003" pitchFamily="34" charset="-18"/>
              </a:rPr>
              <a:t>enu</a:t>
            </a:r>
            <a:endParaRPr lang="en-US" sz="800" b="1">
              <a:solidFill>
                <a:schemeClr val="bg1"/>
              </a:solidFill>
              <a:latin typeface="Raleway" panose="020B0503030101060003" pitchFamily="34" charset="-18"/>
            </a:endParaRPr>
          </a:p>
        </p:txBody>
      </p:sp>
      <p:sp>
        <p:nvSpPr>
          <p:cNvPr id="81" name="Obdélník 58">
            <a:extLst>
              <a:ext uri="{FF2B5EF4-FFF2-40B4-BE49-F238E27FC236}">
                <a16:creationId xmlns:a16="http://schemas.microsoft.com/office/drawing/2014/main" id="{0188DBE8-E70B-4A70-87E9-1000BDF22CBF}"/>
              </a:ext>
            </a:extLst>
          </p:cNvPr>
          <p:cNvSpPr/>
          <p:nvPr/>
        </p:nvSpPr>
        <p:spPr>
          <a:xfrm>
            <a:off x="5545361" y="3285028"/>
            <a:ext cx="1289039" cy="463595"/>
          </a:xfrm>
          <a:prstGeom prst="rect">
            <a:avLst/>
          </a:prstGeom>
          <a:solidFill>
            <a:srgbClr val="EC830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800" b="1">
                <a:solidFill>
                  <a:schemeClr val="bg1"/>
                </a:solidFill>
                <a:latin typeface="Raleway" panose="020B0503030101060003" pitchFamily="34" charset="-18"/>
              </a:rPr>
              <a:t>Licensing/</a:t>
            </a:r>
          </a:p>
          <a:p>
            <a:pPr algn="ctr" defTabSz="914378"/>
            <a:r>
              <a:rPr lang="en-US" sz="800" b="1">
                <a:solidFill>
                  <a:schemeClr val="bg1"/>
                </a:solidFill>
                <a:latin typeface="Raleway" panose="020B0503030101060003" pitchFamily="34" charset="-18"/>
              </a:rPr>
              <a:t>subscription</a:t>
            </a:r>
          </a:p>
        </p:txBody>
      </p:sp>
      <p:sp>
        <p:nvSpPr>
          <p:cNvPr id="84" name="Obdélník 61">
            <a:extLst>
              <a:ext uri="{FF2B5EF4-FFF2-40B4-BE49-F238E27FC236}">
                <a16:creationId xmlns:a16="http://schemas.microsoft.com/office/drawing/2014/main" id="{6AE0A78D-72D9-4DF9-96AC-3615FCD94C30}"/>
              </a:ext>
            </a:extLst>
          </p:cNvPr>
          <p:cNvSpPr/>
          <p:nvPr/>
        </p:nvSpPr>
        <p:spPr>
          <a:xfrm>
            <a:off x="5544292" y="4329730"/>
            <a:ext cx="1290694" cy="463595"/>
          </a:xfrm>
          <a:prstGeom prst="rect">
            <a:avLst/>
          </a:prstGeom>
          <a:solidFill>
            <a:srgbClr val="EC830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latin typeface="Raleway" panose="020B0503030101060003" pitchFamily="34" charset="-18"/>
              </a:rPr>
              <a:t>Commission</a:t>
            </a:r>
          </a:p>
        </p:txBody>
      </p:sp>
      <p:sp>
        <p:nvSpPr>
          <p:cNvPr id="10" name="Obdélník 49">
            <a:extLst>
              <a:ext uri="{FF2B5EF4-FFF2-40B4-BE49-F238E27FC236}">
                <a16:creationId xmlns:a16="http://schemas.microsoft.com/office/drawing/2014/main" id="{859BA604-9564-492E-8106-4BA578B4997B}"/>
              </a:ext>
            </a:extLst>
          </p:cNvPr>
          <p:cNvSpPr/>
          <p:nvPr/>
        </p:nvSpPr>
        <p:spPr>
          <a:xfrm>
            <a:off x="7521356" y="1299319"/>
            <a:ext cx="1309000" cy="463595"/>
          </a:xfrm>
          <a:prstGeom prst="rect">
            <a:avLst/>
          </a:prstGeom>
          <a:solidFill>
            <a:srgbClr val="A35A5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800" b="1">
                <a:solidFill>
                  <a:schemeClr val="bg1"/>
                </a:solidFill>
                <a:latin typeface="Raleway" panose="020B0503030101060003" pitchFamily="34" charset="-18"/>
              </a:rPr>
              <a:t>Business </a:t>
            </a:r>
          </a:p>
          <a:p>
            <a:pPr algn="ctr" defTabSz="914378"/>
            <a:r>
              <a:rPr lang="en-US" sz="800" b="1">
                <a:solidFill>
                  <a:schemeClr val="bg1"/>
                </a:solidFill>
                <a:latin typeface="Raleway" panose="020B0503030101060003" pitchFamily="34" charset="-18"/>
              </a:rPr>
              <a:t>performance</a:t>
            </a:r>
          </a:p>
        </p:txBody>
      </p:sp>
      <p:sp>
        <p:nvSpPr>
          <p:cNvPr id="11" name="Obdélník 49">
            <a:extLst>
              <a:ext uri="{FF2B5EF4-FFF2-40B4-BE49-F238E27FC236}">
                <a16:creationId xmlns:a16="http://schemas.microsoft.com/office/drawing/2014/main" id="{9DF7DEEB-21D3-4D7D-9540-AF459B52C4CC}"/>
              </a:ext>
            </a:extLst>
          </p:cNvPr>
          <p:cNvSpPr/>
          <p:nvPr/>
        </p:nvSpPr>
        <p:spPr>
          <a:xfrm>
            <a:off x="7520564" y="2287461"/>
            <a:ext cx="1309000" cy="452366"/>
          </a:xfrm>
          <a:prstGeom prst="rect">
            <a:avLst/>
          </a:prstGeom>
          <a:solidFill>
            <a:srgbClr val="A35A5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800" b="1">
                <a:solidFill>
                  <a:schemeClr val="bg1"/>
                </a:solidFill>
                <a:latin typeface="Raleway" panose="020B0503030101060003" pitchFamily="34" charset="-18"/>
              </a:rPr>
              <a:t>Value / </a:t>
            </a:r>
          </a:p>
          <a:p>
            <a:pPr algn="ctr" defTabSz="914378"/>
            <a:r>
              <a:rPr lang="en-US" sz="800" b="1">
                <a:solidFill>
                  <a:schemeClr val="bg1"/>
                </a:solidFill>
                <a:latin typeface="Raleway" panose="020B0503030101060003" pitchFamily="34" charset="-18"/>
              </a:rPr>
              <a:t>equity</a:t>
            </a:r>
          </a:p>
        </p:txBody>
      </p:sp>
      <p:sp>
        <p:nvSpPr>
          <p:cNvPr id="12" name="Obdélník 49">
            <a:extLst>
              <a:ext uri="{FF2B5EF4-FFF2-40B4-BE49-F238E27FC236}">
                <a16:creationId xmlns:a16="http://schemas.microsoft.com/office/drawing/2014/main" id="{0E671705-7B77-4B7B-AD94-B5508C4CA5DD}"/>
              </a:ext>
            </a:extLst>
          </p:cNvPr>
          <p:cNvSpPr/>
          <p:nvPr/>
        </p:nvSpPr>
        <p:spPr>
          <a:xfrm>
            <a:off x="3576292" y="1299319"/>
            <a:ext cx="1288686" cy="463595"/>
          </a:xfrm>
          <a:prstGeom prst="rect">
            <a:avLst/>
          </a:prstGeom>
          <a:solidFill>
            <a:srgbClr val="D1BE7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800" b="1">
                <a:solidFill>
                  <a:schemeClr val="bg1"/>
                </a:solidFill>
                <a:latin typeface="Raleway" panose="020B0503030101060003" pitchFamily="34" charset="-18"/>
              </a:rPr>
              <a:t>Retained</a:t>
            </a:r>
          </a:p>
          <a:p>
            <a:pPr algn="ctr" defTabSz="914378"/>
            <a:r>
              <a:rPr lang="en-US" sz="800" b="1">
                <a:solidFill>
                  <a:schemeClr val="bg1"/>
                </a:solidFill>
                <a:latin typeface="Raleway" panose="020B0503030101060003" pitchFamily="34" charset="-18"/>
              </a:rPr>
              <a:t>team</a:t>
            </a:r>
          </a:p>
        </p:txBody>
      </p:sp>
      <p:sp>
        <p:nvSpPr>
          <p:cNvPr id="13" name="Obdélník 49">
            <a:extLst>
              <a:ext uri="{FF2B5EF4-FFF2-40B4-BE49-F238E27FC236}">
                <a16:creationId xmlns:a16="http://schemas.microsoft.com/office/drawing/2014/main" id="{44D89155-512C-4E43-A577-F138B3E5E4DC}"/>
              </a:ext>
            </a:extLst>
          </p:cNvPr>
          <p:cNvSpPr/>
          <p:nvPr/>
        </p:nvSpPr>
        <p:spPr>
          <a:xfrm>
            <a:off x="3576292" y="2295866"/>
            <a:ext cx="1288686" cy="463595"/>
          </a:xfrm>
          <a:prstGeom prst="rect">
            <a:avLst/>
          </a:prstGeom>
          <a:solidFill>
            <a:srgbClr val="D1BE7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800" b="1">
                <a:solidFill>
                  <a:schemeClr val="bg1"/>
                </a:solidFill>
                <a:latin typeface="Raleway" panose="020B0503030101060003" pitchFamily="34" charset="-18"/>
              </a:rPr>
              <a:t>Project</a:t>
            </a:r>
          </a:p>
          <a:p>
            <a:pPr algn="ctr" defTabSz="914378"/>
            <a:r>
              <a:rPr lang="en-US" sz="800" b="1">
                <a:solidFill>
                  <a:schemeClr val="bg1"/>
                </a:solidFill>
                <a:latin typeface="Raleway" panose="020B0503030101060003" pitchFamily="34" charset="-18"/>
              </a:rPr>
              <a:t>team</a:t>
            </a:r>
          </a:p>
        </p:txBody>
      </p:sp>
      <p:cxnSp>
        <p:nvCxnSpPr>
          <p:cNvPr id="5" name="Přímá spojnice 4">
            <a:extLst>
              <a:ext uri="{FF2B5EF4-FFF2-40B4-BE49-F238E27FC236}">
                <a16:creationId xmlns:a16="http://schemas.microsoft.com/office/drawing/2014/main" id="{9E6FE030-F2F5-401D-9AF2-47181F832078}"/>
              </a:ext>
            </a:extLst>
          </p:cNvPr>
          <p:cNvCxnSpPr/>
          <p:nvPr/>
        </p:nvCxnSpPr>
        <p:spPr>
          <a:xfrm>
            <a:off x="5418666" y="2032776"/>
            <a:ext cx="1537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69183A5D-2D87-48D3-8846-1F5D4933B3E3}"/>
              </a:ext>
            </a:extLst>
          </p:cNvPr>
          <p:cNvCxnSpPr/>
          <p:nvPr/>
        </p:nvCxnSpPr>
        <p:spPr>
          <a:xfrm>
            <a:off x="5418666" y="3006241"/>
            <a:ext cx="1537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952BACD0-6827-48B0-B617-3DB307891EA3}"/>
              </a:ext>
            </a:extLst>
          </p:cNvPr>
          <p:cNvCxnSpPr/>
          <p:nvPr/>
        </p:nvCxnSpPr>
        <p:spPr>
          <a:xfrm>
            <a:off x="5418666" y="4039176"/>
            <a:ext cx="1537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816F28A6-CC83-4A65-85EF-4767DB3223F0}"/>
              </a:ext>
            </a:extLst>
          </p:cNvPr>
          <p:cNvCxnSpPr/>
          <p:nvPr/>
        </p:nvCxnSpPr>
        <p:spPr>
          <a:xfrm>
            <a:off x="3434080" y="2032776"/>
            <a:ext cx="1537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4DCC0EAA-4296-476C-AF6F-132B3620475D}"/>
              </a:ext>
            </a:extLst>
          </p:cNvPr>
          <p:cNvCxnSpPr/>
          <p:nvPr/>
        </p:nvCxnSpPr>
        <p:spPr>
          <a:xfrm>
            <a:off x="7411668" y="2032776"/>
            <a:ext cx="1537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74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B22190-2D2B-4E12-9CEF-CD5563EA5655}"/>
              </a:ext>
            </a:extLst>
          </p:cNvPr>
          <p:cNvGrpSpPr/>
          <p:nvPr/>
        </p:nvGrpSpPr>
        <p:grpSpPr>
          <a:xfrm>
            <a:off x="1" y="857820"/>
            <a:ext cx="9154162" cy="859090"/>
            <a:chOff x="7257696" y="765261"/>
            <a:chExt cx="1882777" cy="681956"/>
          </a:xfrm>
        </p:grpSpPr>
        <p:sp>
          <p:nvSpPr>
            <p:cNvPr id="12" name="Obdélník 6">
              <a:extLst>
                <a:ext uri="{FF2B5EF4-FFF2-40B4-BE49-F238E27FC236}">
                  <a16:creationId xmlns:a16="http://schemas.microsoft.com/office/drawing/2014/main" id="{27D83130-605D-4C21-A5BB-B7018A1A2254}"/>
                </a:ext>
              </a:extLst>
            </p:cNvPr>
            <p:cNvSpPr/>
            <p:nvPr/>
          </p:nvSpPr>
          <p:spPr>
            <a:xfrm rot="5400000">
              <a:off x="7858107" y="164850"/>
              <a:ext cx="681956" cy="1882777"/>
            </a:xfrm>
            <a:prstGeom prst="rect">
              <a:avLst/>
            </a:prstGeom>
            <a:solidFill>
              <a:srgbClr val="65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5" name="TextovéPole 28">
              <a:extLst>
                <a:ext uri="{FF2B5EF4-FFF2-40B4-BE49-F238E27FC236}">
                  <a16:creationId xmlns:a16="http://schemas.microsoft.com/office/drawing/2014/main" id="{2CE746E4-BBC0-4C7A-BAD7-6F2FFA8DA29D}"/>
                </a:ext>
              </a:extLst>
            </p:cNvPr>
            <p:cNvSpPr txBox="1"/>
            <p:nvPr/>
          </p:nvSpPr>
          <p:spPr>
            <a:xfrm>
              <a:off x="8079868" y="983128"/>
              <a:ext cx="238437" cy="219885"/>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Your offering</a:t>
              </a:r>
              <a:endParaRPr lang="en-GB" sz="1200" b="1">
                <a:solidFill>
                  <a:schemeClr val="bg1"/>
                </a:solidFill>
                <a:latin typeface="Raleway" panose="020B0503030101060003" pitchFamily="34" charset="-18"/>
              </a:endParaRPr>
            </a:p>
          </p:txBody>
        </p:sp>
      </p:grpSp>
      <p:grpSp>
        <p:nvGrpSpPr>
          <p:cNvPr id="2" name="Group 1">
            <a:extLst>
              <a:ext uri="{FF2B5EF4-FFF2-40B4-BE49-F238E27FC236}">
                <a16:creationId xmlns:a16="http://schemas.microsoft.com/office/drawing/2014/main" id="{A217F041-B469-401D-B38E-CC4EC0442DB9}"/>
              </a:ext>
            </a:extLst>
          </p:cNvPr>
          <p:cNvGrpSpPr/>
          <p:nvPr/>
        </p:nvGrpSpPr>
        <p:grpSpPr>
          <a:xfrm>
            <a:off x="1" y="0"/>
            <a:ext cx="9154162" cy="859090"/>
            <a:chOff x="7257696" y="84313"/>
            <a:chExt cx="1882777" cy="681956"/>
          </a:xfrm>
        </p:grpSpPr>
        <p:sp>
          <p:nvSpPr>
            <p:cNvPr id="11" name="Obdélník 5">
              <a:extLst>
                <a:ext uri="{FF2B5EF4-FFF2-40B4-BE49-F238E27FC236}">
                  <a16:creationId xmlns:a16="http://schemas.microsoft.com/office/drawing/2014/main" id="{9174DE6C-3DFA-42EC-9C59-2C7CDC018445}"/>
                </a:ext>
              </a:extLst>
            </p:cNvPr>
            <p:cNvSpPr/>
            <p:nvPr/>
          </p:nvSpPr>
          <p:spPr>
            <a:xfrm rot="5400000">
              <a:off x="7858107" y="-516098"/>
              <a:ext cx="681956" cy="1882777"/>
            </a:xfrm>
            <a:prstGeom prst="rect">
              <a:avLst/>
            </a:prstGeom>
            <a:solidFill>
              <a:srgbClr val="883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6" name="TextovéPole 30">
              <a:extLst>
                <a:ext uri="{FF2B5EF4-FFF2-40B4-BE49-F238E27FC236}">
                  <a16:creationId xmlns:a16="http://schemas.microsoft.com/office/drawing/2014/main" id="{7ACD81EE-5B28-4E58-94D2-CD499A487EC1}"/>
                </a:ext>
              </a:extLst>
            </p:cNvPr>
            <p:cNvSpPr txBox="1"/>
            <p:nvPr/>
          </p:nvSpPr>
          <p:spPr>
            <a:xfrm>
              <a:off x="8092395" y="302180"/>
              <a:ext cx="213380" cy="219885"/>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Client need</a:t>
              </a:r>
              <a:endParaRPr lang="en-GB" sz="1200" b="1">
                <a:solidFill>
                  <a:schemeClr val="bg1"/>
                </a:solidFill>
                <a:latin typeface="Raleway" panose="020B0503030101060003" pitchFamily="34" charset="-18"/>
              </a:endParaRPr>
            </a:p>
          </p:txBody>
        </p:sp>
      </p:grpSp>
      <p:grpSp>
        <p:nvGrpSpPr>
          <p:cNvPr id="5" name="Group 4">
            <a:extLst>
              <a:ext uri="{FF2B5EF4-FFF2-40B4-BE49-F238E27FC236}">
                <a16:creationId xmlns:a16="http://schemas.microsoft.com/office/drawing/2014/main" id="{51EDC641-5DCF-4794-A7DD-109CCA7DD334}"/>
              </a:ext>
            </a:extLst>
          </p:cNvPr>
          <p:cNvGrpSpPr/>
          <p:nvPr/>
        </p:nvGrpSpPr>
        <p:grpSpPr>
          <a:xfrm>
            <a:off x="1" y="2566229"/>
            <a:ext cx="9154162" cy="859090"/>
            <a:chOff x="7257696" y="2434509"/>
            <a:chExt cx="1882777" cy="681956"/>
          </a:xfrm>
        </p:grpSpPr>
        <p:sp>
          <p:nvSpPr>
            <p:cNvPr id="19" name="Obdélník 63">
              <a:extLst>
                <a:ext uri="{FF2B5EF4-FFF2-40B4-BE49-F238E27FC236}">
                  <a16:creationId xmlns:a16="http://schemas.microsoft.com/office/drawing/2014/main" id="{3B797577-7AF3-4212-8C41-92405DEFD0D1}"/>
                </a:ext>
              </a:extLst>
            </p:cNvPr>
            <p:cNvSpPr/>
            <p:nvPr/>
          </p:nvSpPr>
          <p:spPr>
            <a:xfrm rot="5400000">
              <a:off x="7858107" y="1834098"/>
              <a:ext cx="681956" cy="1882777"/>
            </a:xfrm>
            <a:prstGeom prst="rect">
              <a:avLst/>
            </a:prstGeom>
            <a:solidFill>
              <a:srgbClr val="137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1" name="TextovéPole 65">
              <a:extLst>
                <a:ext uri="{FF2B5EF4-FFF2-40B4-BE49-F238E27FC236}">
                  <a16:creationId xmlns:a16="http://schemas.microsoft.com/office/drawing/2014/main" id="{A143375A-163A-4243-8C7D-3B7B01A9F57C}"/>
                </a:ext>
              </a:extLst>
            </p:cNvPr>
            <p:cNvSpPr txBox="1"/>
            <p:nvPr/>
          </p:nvSpPr>
          <p:spPr>
            <a:xfrm>
              <a:off x="7996454" y="2652376"/>
              <a:ext cx="405263" cy="219885"/>
            </a:xfrm>
            <a:prstGeom prst="rect">
              <a:avLst/>
            </a:prstGeom>
            <a:noFill/>
          </p:spPr>
          <p:txBody>
            <a:bodyPr wrap="none" rtlCol="0">
              <a:spAutoFit/>
            </a:bodyPr>
            <a:lstStyle/>
            <a:p>
              <a:pPr algn="ctr"/>
              <a:r>
                <a:rPr lang="en-GB" sz="1200" b="1">
                  <a:solidFill>
                    <a:schemeClr val="bg1"/>
                  </a:solidFill>
                  <a:latin typeface="Raleway" panose="020B0503030101060003" pitchFamily="34" charset="-18"/>
                </a:rPr>
                <a:t>Commercial capabilities</a:t>
              </a:r>
            </a:p>
          </p:txBody>
        </p:sp>
      </p:grpSp>
      <p:grpSp>
        <p:nvGrpSpPr>
          <p:cNvPr id="4" name="Group 3">
            <a:extLst>
              <a:ext uri="{FF2B5EF4-FFF2-40B4-BE49-F238E27FC236}">
                <a16:creationId xmlns:a16="http://schemas.microsoft.com/office/drawing/2014/main" id="{ABCB90BE-3194-4722-ABED-B3CA28FA11EE}"/>
              </a:ext>
            </a:extLst>
          </p:cNvPr>
          <p:cNvGrpSpPr/>
          <p:nvPr/>
        </p:nvGrpSpPr>
        <p:grpSpPr>
          <a:xfrm>
            <a:off x="1" y="1715639"/>
            <a:ext cx="9154162" cy="859090"/>
            <a:chOff x="7257696" y="1753562"/>
            <a:chExt cx="1882777" cy="681956"/>
          </a:xfrm>
        </p:grpSpPr>
        <p:sp>
          <p:nvSpPr>
            <p:cNvPr id="18" name="Obdélník 62">
              <a:extLst>
                <a:ext uri="{FF2B5EF4-FFF2-40B4-BE49-F238E27FC236}">
                  <a16:creationId xmlns:a16="http://schemas.microsoft.com/office/drawing/2014/main" id="{932C2115-8AA9-438D-A36B-BB920C4A13CD}"/>
                </a:ext>
              </a:extLst>
            </p:cNvPr>
            <p:cNvSpPr/>
            <p:nvPr/>
          </p:nvSpPr>
          <p:spPr>
            <a:xfrm rot="5400000">
              <a:off x="7858107" y="1153151"/>
              <a:ext cx="681956" cy="1882777"/>
            </a:xfrm>
            <a:prstGeom prst="rect">
              <a:avLst/>
            </a:prstGeom>
            <a:solidFill>
              <a:srgbClr val="527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2" name="TextovéPole 66">
              <a:extLst>
                <a:ext uri="{FF2B5EF4-FFF2-40B4-BE49-F238E27FC236}">
                  <a16:creationId xmlns:a16="http://schemas.microsoft.com/office/drawing/2014/main" id="{622D2BE4-288E-45F6-BDA5-25A7CFAF6B90}"/>
                </a:ext>
              </a:extLst>
            </p:cNvPr>
            <p:cNvSpPr txBox="1"/>
            <p:nvPr/>
          </p:nvSpPr>
          <p:spPr>
            <a:xfrm>
              <a:off x="8052008" y="1971429"/>
              <a:ext cx="294155" cy="219885"/>
            </a:xfrm>
            <a:prstGeom prst="rect">
              <a:avLst/>
            </a:prstGeom>
            <a:noFill/>
          </p:spPr>
          <p:txBody>
            <a:bodyPr wrap="none" rtlCol="0">
              <a:spAutoFit/>
            </a:bodyPr>
            <a:lstStyle/>
            <a:p>
              <a:pPr algn="ctr"/>
              <a:r>
                <a:rPr lang="en-GB" sz="1200" b="1">
                  <a:solidFill>
                    <a:schemeClr val="bg1"/>
                  </a:solidFill>
                  <a:latin typeface="Raleway" panose="020B0503030101060003" pitchFamily="34" charset="-18"/>
                </a:rPr>
                <a:t>Value attribution</a:t>
              </a:r>
            </a:p>
          </p:txBody>
        </p:sp>
      </p:grpSp>
      <p:grpSp>
        <p:nvGrpSpPr>
          <p:cNvPr id="32" name="Group 31">
            <a:extLst>
              <a:ext uri="{FF2B5EF4-FFF2-40B4-BE49-F238E27FC236}">
                <a16:creationId xmlns:a16="http://schemas.microsoft.com/office/drawing/2014/main" id="{334FD7BB-8637-4581-9C4C-5A358E62174E}"/>
              </a:ext>
            </a:extLst>
          </p:cNvPr>
          <p:cNvGrpSpPr/>
          <p:nvPr/>
        </p:nvGrpSpPr>
        <p:grpSpPr>
          <a:xfrm>
            <a:off x="1" y="4284410"/>
            <a:ext cx="9143999" cy="859090"/>
            <a:chOff x="7257879" y="4194051"/>
            <a:chExt cx="1886122" cy="681956"/>
          </a:xfrm>
        </p:grpSpPr>
        <p:sp>
          <p:nvSpPr>
            <p:cNvPr id="27" name="Obdélník 70">
              <a:extLst>
                <a:ext uri="{FF2B5EF4-FFF2-40B4-BE49-F238E27FC236}">
                  <a16:creationId xmlns:a16="http://schemas.microsoft.com/office/drawing/2014/main" id="{07D3AA08-5603-4523-9C89-8A110F31ACE9}"/>
                </a:ext>
              </a:extLst>
            </p:cNvPr>
            <p:cNvSpPr/>
            <p:nvPr/>
          </p:nvSpPr>
          <p:spPr>
            <a:xfrm rot="5400000">
              <a:off x="7859962" y="3591968"/>
              <a:ext cx="681956" cy="1886122"/>
            </a:xfrm>
            <a:prstGeom prst="rect">
              <a:avLst/>
            </a:prstGeom>
            <a:solidFill>
              <a:srgbClr val="008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9" name="TextovéPole 72">
              <a:extLst>
                <a:ext uri="{FF2B5EF4-FFF2-40B4-BE49-F238E27FC236}">
                  <a16:creationId xmlns:a16="http://schemas.microsoft.com/office/drawing/2014/main" id="{0C0504EB-9B18-4309-8332-466ED169E8DD}"/>
                </a:ext>
              </a:extLst>
            </p:cNvPr>
            <p:cNvSpPr txBox="1"/>
            <p:nvPr/>
          </p:nvSpPr>
          <p:spPr>
            <a:xfrm>
              <a:off x="8150483" y="4411919"/>
              <a:ext cx="100914" cy="219885"/>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Risk</a:t>
              </a:r>
              <a:endParaRPr lang="en-GB" sz="1200" b="1">
                <a:solidFill>
                  <a:schemeClr val="bg1"/>
                </a:solidFill>
                <a:latin typeface="Raleway" panose="020B0503030101060003" pitchFamily="34" charset="-18"/>
              </a:endParaRPr>
            </a:p>
          </p:txBody>
        </p:sp>
      </p:grpSp>
      <p:grpSp>
        <p:nvGrpSpPr>
          <p:cNvPr id="31" name="Group 30">
            <a:extLst>
              <a:ext uri="{FF2B5EF4-FFF2-40B4-BE49-F238E27FC236}">
                <a16:creationId xmlns:a16="http://schemas.microsoft.com/office/drawing/2014/main" id="{E333FD5B-F7B7-4DC3-86CF-32E77A3EA6D9}"/>
              </a:ext>
            </a:extLst>
          </p:cNvPr>
          <p:cNvGrpSpPr/>
          <p:nvPr/>
        </p:nvGrpSpPr>
        <p:grpSpPr>
          <a:xfrm>
            <a:off x="1" y="3425319"/>
            <a:ext cx="9143999" cy="859090"/>
            <a:chOff x="7257879" y="3429852"/>
            <a:chExt cx="1886122" cy="681956"/>
          </a:xfrm>
        </p:grpSpPr>
        <p:sp>
          <p:nvSpPr>
            <p:cNvPr id="26" name="Obdélník 69">
              <a:extLst>
                <a:ext uri="{FF2B5EF4-FFF2-40B4-BE49-F238E27FC236}">
                  <a16:creationId xmlns:a16="http://schemas.microsoft.com/office/drawing/2014/main" id="{CF8134F4-02DE-4AA4-8925-49114D25432A}"/>
                </a:ext>
              </a:extLst>
            </p:cNvPr>
            <p:cNvSpPr/>
            <p:nvPr/>
          </p:nvSpPr>
          <p:spPr>
            <a:xfrm rot="5400000">
              <a:off x="7859962" y="2827769"/>
              <a:ext cx="681956" cy="1886122"/>
            </a:xfrm>
            <a:prstGeom prst="rect">
              <a:avLst/>
            </a:prstGeom>
            <a:solidFill>
              <a:srgbClr val="69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30" name="TextovéPole 73">
              <a:extLst>
                <a:ext uri="{FF2B5EF4-FFF2-40B4-BE49-F238E27FC236}">
                  <a16:creationId xmlns:a16="http://schemas.microsoft.com/office/drawing/2014/main" id="{ED43955C-02EA-4C50-812A-64FAB0471009}"/>
                </a:ext>
              </a:extLst>
            </p:cNvPr>
            <p:cNvSpPr txBox="1"/>
            <p:nvPr/>
          </p:nvSpPr>
          <p:spPr>
            <a:xfrm>
              <a:off x="8086835" y="3647720"/>
              <a:ext cx="228214" cy="219885"/>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Relationship</a:t>
              </a:r>
              <a:endParaRPr lang="en-GB" sz="1200" b="1">
                <a:solidFill>
                  <a:schemeClr val="bg1"/>
                </a:solidFill>
                <a:latin typeface="Raleway" panose="020B0503030101060003" pitchFamily="34" charset="-18"/>
              </a:endParaRPr>
            </a:p>
          </p:txBody>
        </p:sp>
      </p:grpSp>
    </p:spTree>
    <p:extLst>
      <p:ext uri="{BB962C8B-B14F-4D97-AF65-F5344CB8AC3E}">
        <p14:creationId xmlns:p14="http://schemas.microsoft.com/office/powerpoint/2010/main" val="367312788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17F041-B469-401D-B38E-CC4EC0442DB9}"/>
              </a:ext>
            </a:extLst>
          </p:cNvPr>
          <p:cNvGrpSpPr/>
          <p:nvPr/>
        </p:nvGrpSpPr>
        <p:grpSpPr>
          <a:xfrm>
            <a:off x="1" y="0"/>
            <a:ext cx="9154162" cy="5143500"/>
            <a:chOff x="7257696" y="84313"/>
            <a:chExt cx="1882777" cy="681956"/>
          </a:xfrm>
        </p:grpSpPr>
        <p:sp>
          <p:nvSpPr>
            <p:cNvPr id="11" name="Obdélník 5">
              <a:extLst>
                <a:ext uri="{FF2B5EF4-FFF2-40B4-BE49-F238E27FC236}">
                  <a16:creationId xmlns:a16="http://schemas.microsoft.com/office/drawing/2014/main" id="{9174DE6C-3DFA-42EC-9C59-2C7CDC018445}"/>
                </a:ext>
              </a:extLst>
            </p:cNvPr>
            <p:cNvSpPr/>
            <p:nvPr/>
          </p:nvSpPr>
          <p:spPr>
            <a:xfrm rot="5400000">
              <a:off x="7858107" y="-516098"/>
              <a:ext cx="681956" cy="1882777"/>
            </a:xfrm>
            <a:prstGeom prst="rect">
              <a:avLst/>
            </a:prstGeom>
            <a:solidFill>
              <a:srgbClr val="883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6" name="TextovéPole 30">
              <a:extLst>
                <a:ext uri="{FF2B5EF4-FFF2-40B4-BE49-F238E27FC236}">
                  <a16:creationId xmlns:a16="http://schemas.microsoft.com/office/drawing/2014/main" id="{7ACD81EE-5B28-4E58-94D2-CD499A487EC1}"/>
                </a:ext>
              </a:extLst>
            </p:cNvPr>
            <p:cNvSpPr txBox="1"/>
            <p:nvPr/>
          </p:nvSpPr>
          <p:spPr>
            <a:xfrm>
              <a:off x="7814954" y="368161"/>
              <a:ext cx="768259" cy="114259"/>
            </a:xfrm>
            <a:prstGeom prst="rect">
              <a:avLst/>
            </a:prstGeom>
            <a:noFill/>
          </p:spPr>
          <p:txBody>
            <a:bodyPr wrap="none" rtlCol="0">
              <a:spAutoFit/>
            </a:bodyPr>
            <a:lstStyle/>
            <a:p>
              <a:pPr algn="ctr"/>
              <a:r>
                <a:rPr lang="cs-CZ" sz="5000" b="1" err="1">
                  <a:solidFill>
                    <a:schemeClr val="bg1"/>
                  </a:solidFill>
                  <a:latin typeface="Raleway" panose="020B0503030101060003" pitchFamily="34" charset="-18"/>
                </a:rPr>
                <a:t>Client</a:t>
              </a:r>
              <a:r>
                <a:rPr lang="cs-CZ" sz="5000" b="1">
                  <a:solidFill>
                    <a:schemeClr val="bg1"/>
                  </a:solidFill>
                  <a:latin typeface="Raleway" panose="020B0503030101060003" pitchFamily="34" charset="-18"/>
                </a:rPr>
                <a:t> </a:t>
              </a:r>
              <a:r>
                <a:rPr lang="cs-CZ" sz="5000" b="1" err="1">
                  <a:solidFill>
                    <a:schemeClr val="bg1"/>
                  </a:solidFill>
                  <a:latin typeface="Raleway" panose="020B0503030101060003" pitchFamily="34" charset="-18"/>
                </a:rPr>
                <a:t>need</a:t>
              </a:r>
              <a:endParaRPr lang="en-GB" sz="5000" b="1">
                <a:solidFill>
                  <a:schemeClr val="bg1"/>
                </a:solidFill>
                <a:latin typeface="Raleway" panose="020B0503030101060003" pitchFamily="34" charset="-18"/>
              </a:endParaRPr>
            </a:p>
          </p:txBody>
        </p:sp>
      </p:grpSp>
    </p:spTree>
    <p:extLst>
      <p:ext uri="{BB962C8B-B14F-4D97-AF65-F5344CB8AC3E}">
        <p14:creationId xmlns:p14="http://schemas.microsoft.com/office/powerpoint/2010/main" val="19566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B22190-2D2B-4E12-9CEF-CD5563EA5655}"/>
              </a:ext>
            </a:extLst>
          </p:cNvPr>
          <p:cNvGrpSpPr/>
          <p:nvPr/>
        </p:nvGrpSpPr>
        <p:grpSpPr>
          <a:xfrm>
            <a:off x="1" y="857820"/>
            <a:ext cx="9154162" cy="4285680"/>
            <a:chOff x="7257696" y="765261"/>
            <a:chExt cx="1882777" cy="681956"/>
          </a:xfrm>
        </p:grpSpPr>
        <p:sp>
          <p:nvSpPr>
            <p:cNvPr id="12" name="Obdélník 6">
              <a:extLst>
                <a:ext uri="{FF2B5EF4-FFF2-40B4-BE49-F238E27FC236}">
                  <a16:creationId xmlns:a16="http://schemas.microsoft.com/office/drawing/2014/main" id="{27D83130-605D-4C21-A5BB-B7018A1A2254}"/>
                </a:ext>
              </a:extLst>
            </p:cNvPr>
            <p:cNvSpPr/>
            <p:nvPr/>
          </p:nvSpPr>
          <p:spPr>
            <a:xfrm rot="5400000">
              <a:off x="7858107" y="164850"/>
              <a:ext cx="681956" cy="1882777"/>
            </a:xfrm>
            <a:prstGeom prst="rect">
              <a:avLst/>
            </a:prstGeom>
            <a:solidFill>
              <a:srgbClr val="65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5" name="TextovéPole 28">
              <a:extLst>
                <a:ext uri="{FF2B5EF4-FFF2-40B4-BE49-F238E27FC236}">
                  <a16:creationId xmlns:a16="http://schemas.microsoft.com/office/drawing/2014/main" id="{2CE746E4-BBC0-4C7A-BAD7-6F2FFA8DA29D}"/>
                </a:ext>
              </a:extLst>
            </p:cNvPr>
            <p:cNvSpPr txBox="1"/>
            <p:nvPr/>
          </p:nvSpPr>
          <p:spPr>
            <a:xfrm>
              <a:off x="7762205" y="1010542"/>
              <a:ext cx="873762" cy="137129"/>
            </a:xfrm>
            <a:prstGeom prst="rect">
              <a:avLst/>
            </a:prstGeom>
            <a:noFill/>
          </p:spPr>
          <p:txBody>
            <a:bodyPr wrap="none" rtlCol="0">
              <a:spAutoFit/>
            </a:bodyPr>
            <a:lstStyle/>
            <a:p>
              <a:pPr algn="ctr"/>
              <a:r>
                <a:rPr lang="cs-CZ" sz="5000" b="1" err="1">
                  <a:solidFill>
                    <a:schemeClr val="bg1"/>
                  </a:solidFill>
                  <a:latin typeface="Raleway" panose="020B0503030101060003" pitchFamily="34" charset="-18"/>
                </a:rPr>
                <a:t>Your</a:t>
              </a:r>
              <a:r>
                <a:rPr lang="cs-CZ" sz="5000" b="1">
                  <a:solidFill>
                    <a:schemeClr val="bg1"/>
                  </a:solidFill>
                  <a:latin typeface="Raleway" panose="020B0503030101060003" pitchFamily="34" charset="-18"/>
                </a:rPr>
                <a:t> </a:t>
              </a:r>
              <a:r>
                <a:rPr lang="cs-CZ" sz="5000" b="1" err="1">
                  <a:solidFill>
                    <a:schemeClr val="bg1"/>
                  </a:solidFill>
                  <a:latin typeface="Raleway" panose="020B0503030101060003" pitchFamily="34" charset="-18"/>
                </a:rPr>
                <a:t>offering</a:t>
              </a:r>
              <a:endParaRPr lang="en-GB" sz="5000" b="1">
                <a:solidFill>
                  <a:schemeClr val="bg1"/>
                </a:solidFill>
                <a:latin typeface="Raleway" panose="020B0503030101060003" pitchFamily="34" charset="-18"/>
              </a:endParaRPr>
            </a:p>
          </p:txBody>
        </p:sp>
      </p:grpSp>
      <p:grpSp>
        <p:nvGrpSpPr>
          <p:cNvPr id="2" name="Group 1">
            <a:extLst>
              <a:ext uri="{FF2B5EF4-FFF2-40B4-BE49-F238E27FC236}">
                <a16:creationId xmlns:a16="http://schemas.microsoft.com/office/drawing/2014/main" id="{A217F041-B469-401D-B38E-CC4EC0442DB9}"/>
              </a:ext>
            </a:extLst>
          </p:cNvPr>
          <p:cNvGrpSpPr/>
          <p:nvPr/>
        </p:nvGrpSpPr>
        <p:grpSpPr>
          <a:xfrm>
            <a:off x="1" y="0"/>
            <a:ext cx="9154162" cy="859090"/>
            <a:chOff x="7257696" y="84313"/>
            <a:chExt cx="1882777" cy="681956"/>
          </a:xfrm>
        </p:grpSpPr>
        <p:sp>
          <p:nvSpPr>
            <p:cNvPr id="11" name="Obdélník 5">
              <a:extLst>
                <a:ext uri="{FF2B5EF4-FFF2-40B4-BE49-F238E27FC236}">
                  <a16:creationId xmlns:a16="http://schemas.microsoft.com/office/drawing/2014/main" id="{9174DE6C-3DFA-42EC-9C59-2C7CDC018445}"/>
                </a:ext>
              </a:extLst>
            </p:cNvPr>
            <p:cNvSpPr/>
            <p:nvPr/>
          </p:nvSpPr>
          <p:spPr>
            <a:xfrm rot="5400000">
              <a:off x="7858107" y="-516098"/>
              <a:ext cx="681956" cy="1882777"/>
            </a:xfrm>
            <a:prstGeom prst="rect">
              <a:avLst/>
            </a:prstGeom>
            <a:solidFill>
              <a:srgbClr val="883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6" name="TextovéPole 30">
              <a:extLst>
                <a:ext uri="{FF2B5EF4-FFF2-40B4-BE49-F238E27FC236}">
                  <a16:creationId xmlns:a16="http://schemas.microsoft.com/office/drawing/2014/main" id="{7ACD81EE-5B28-4E58-94D2-CD499A487EC1}"/>
                </a:ext>
              </a:extLst>
            </p:cNvPr>
            <p:cNvSpPr txBox="1"/>
            <p:nvPr/>
          </p:nvSpPr>
          <p:spPr>
            <a:xfrm>
              <a:off x="7899935" y="302180"/>
              <a:ext cx="598299" cy="276999"/>
            </a:xfrm>
            <a:prstGeom prst="rect">
              <a:avLst/>
            </a:prstGeom>
            <a:noFill/>
          </p:spPr>
          <p:txBody>
            <a:bodyPr wrap="none" rtlCol="0">
              <a:spAutoFit/>
            </a:bodyPr>
            <a:lstStyle/>
            <a:p>
              <a:pPr algn="ctr"/>
              <a:r>
                <a:rPr lang="cs-CZ" sz="1200" b="1" err="1">
                  <a:solidFill>
                    <a:schemeClr val="bg1"/>
                  </a:solidFill>
                  <a:latin typeface="Raleway" panose="020B0503030101060003" pitchFamily="34" charset="-18"/>
                </a:rPr>
                <a:t>Client</a:t>
              </a:r>
              <a:r>
                <a:rPr lang="cs-CZ" sz="1200" b="1">
                  <a:solidFill>
                    <a:schemeClr val="bg1"/>
                  </a:solidFill>
                  <a:latin typeface="Raleway" panose="020B0503030101060003" pitchFamily="34" charset="-18"/>
                </a:rPr>
                <a:t> </a:t>
              </a:r>
              <a:r>
                <a:rPr lang="cs-CZ" sz="1200" b="1" err="1">
                  <a:solidFill>
                    <a:schemeClr val="bg1"/>
                  </a:solidFill>
                  <a:latin typeface="Raleway" panose="020B0503030101060003" pitchFamily="34" charset="-18"/>
                </a:rPr>
                <a:t>need</a:t>
              </a:r>
              <a:endParaRPr lang="en-GB" sz="1200" b="1">
                <a:solidFill>
                  <a:schemeClr val="bg1"/>
                </a:solidFill>
                <a:latin typeface="Raleway" panose="020B0503030101060003" pitchFamily="34" charset="-18"/>
              </a:endParaRPr>
            </a:p>
          </p:txBody>
        </p:sp>
      </p:grpSp>
    </p:spTree>
    <p:extLst>
      <p:ext uri="{BB962C8B-B14F-4D97-AF65-F5344CB8AC3E}">
        <p14:creationId xmlns:p14="http://schemas.microsoft.com/office/powerpoint/2010/main" val="332135742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B22190-2D2B-4E12-9CEF-CD5563EA5655}"/>
              </a:ext>
            </a:extLst>
          </p:cNvPr>
          <p:cNvGrpSpPr/>
          <p:nvPr/>
        </p:nvGrpSpPr>
        <p:grpSpPr>
          <a:xfrm>
            <a:off x="1" y="857820"/>
            <a:ext cx="9154162" cy="859090"/>
            <a:chOff x="7257696" y="765261"/>
            <a:chExt cx="1882777" cy="681956"/>
          </a:xfrm>
        </p:grpSpPr>
        <p:sp>
          <p:nvSpPr>
            <p:cNvPr id="12" name="Obdélník 6">
              <a:extLst>
                <a:ext uri="{FF2B5EF4-FFF2-40B4-BE49-F238E27FC236}">
                  <a16:creationId xmlns:a16="http://schemas.microsoft.com/office/drawing/2014/main" id="{27D83130-605D-4C21-A5BB-B7018A1A2254}"/>
                </a:ext>
              </a:extLst>
            </p:cNvPr>
            <p:cNvSpPr/>
            <p:nvPr/>
          </p:nvSpPr>
          <p:spPr>
            <a:xfrm rot="5400000">
              <a:off x="7858107" y="164850"/>
              <a:ext cx="681956" cy="1882777"/>
            </a:xfrm>
            <a:prstGeom prst="rect">
              <a:avLst/>
            </a:prstGeom>
            <a:solidFill>
              <a:srgbClr val="65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5" name="TextovéPole 28">
              <a:extLst>
                <a:ext uri="{FF2B5EF4-FFF2-40B4-BE49-F238E27FC236}">
                  <a16:creationId xmlns:a16="http://schemas.microsoft.com/office/drawing/2014/main" id="{2CE746E4-BBC0-4C7A-BAD7-6F2FFA8DA29D}"/>
                </a:ext>
              </a:extLst>
            </p:cNvPr>
            <p:cNvSpPr txBox="1"/>
            <p:nvPr/>
          </p:nvSpPr>
          <p:spPr>
            <a:xfrm>
              <a:off x="7864808" y="983128"/>
              <a:ext cx="668557" cy="276999"/>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Your offering</a:t>
              </a:r>
              <a:endParaRPr lang="en-GB" sz="1200" b="1">
                <a:solidFill>
                  <a:schemeClr val="bg1"/>
                </a:solidFill>
                <a:latin typeface="Raleway" panose="020B0503030101060003" pitchFamily="34" charset="-18"/>
              </a:endParaRPr>
            </a:p>
          </p:txBody>
        </p:sp>
      </p:grpSp>
      <p:grpSp>
        <p:nvGrpSpPr>
          <p:cNvPr id="2" name="Group 1">
            <a:extLst>
              <a:ext uri="{FF2B5EF4-FFF2-40B4-BE49-F238E27FC236}">
                <a16:creationId xmlns:a16="http://schemas.microsoft.com/office/drawing/2014/main" id="{A217F041-B469-401D-B38E-CC4EC0442DB9}"/>
              </a:ext>
            </a:extLst>
          </p:cNvPr>
          <p:cNvGrpSpPr/>
          <p:nvPr/>
        </p:nvGrpSpPr>
        <p:grpSpPr>
          <a:xfrm>
            <a:off x="1" y="0"/>
            <a:ext cx="9154162" cy="859090"/>
            <a:chOff x="7257696" y="84313"/>
            <a:chExt cx="1882777" cy="681956"/>
          </a:xfrm>
        </p:grpSpPr>
        <p:sp>
          <p:nvSpPr>
            <p:cNvPr id="11" name="Obdélník 5">
              <a:extLst>
                <a:ext uri="{FF2B5EF4-FFF2-40B4-BE49-F238E27FC236}">
                  <a16:creationId xmlns:a16="http://schemas.microsoft.com/office/drawing/2014/main" id="{9174DE6C-3DFA-42EC-9C59-2C7CDC018445}"/>
                </a:ext>
              </a:extLst>
            </p:cNvPr>
            <p:cNvSpPr/>
            <p:nvPr/>
          </p:nvSpPr>
          <p:spPr>
            <a:xfrm rot="5400000">
              <a:off x="7858107" y="-516098"/>
              <a:ext cx="681956" cy="1882777"/>
            </a:xfrm>
            <a:prstGeom prst="rect">
              <a:avLst/>
            </a:prstGeom>
            <a:solidFill>
              <a:srgbClr val="883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6" name="TextovéPole 30">
              <a:extLst>
                <a:ext uri="{FF2B5EF4-FFF2-40B4-BE49-F238E27FC236}">
                  <a16:creationId xmlns:a16="http://schemas.microsoft.com/office/drawing/2014/main" id="{7ACD81EE-5B28-4E58-94D2-CD499A487EC1}"/>
                </a:ext>
              </a:extLst>
            </p:cNvPr>
            <p:cNvSpPr txBox="1"/>
            <p:nvPr/>
          </p:nvSpPr>
          <p:spPr>
            <a:xfrm>
              <a:off x="7899935" y="302180"/>
              <a:ext cx="598299" cy="276999"/>
            </a:xfrm>
            <a:prstGeom prst="rect">
              <a:avLst/>
            </a:prstGeom>
            <a:noFill/>
          </p:spPr>
          <p:txBody>
            <a:bodyPr wrap="none" rtlCol="0">
              <a:spAutoFit/>
            </a:bodyPr>
            <a:lstStyle/>
            <a:p>
              <a:pPr algn="ctr"/>
              <a:r>
                <a:rPr lang="cs-CZ" sz="1200" b="1" err="1">
                  <a:solidFill>
                    <a:schemeClr val="bg1"/>
                  </a:solidFill>
                  <a:latin typeface="Raleway" panose="020B0503030101060003" pitchFamily="34" charset="-18"/>
                </a:rPr>
                <a:t>Client</a:t>
              </a:r>
              <a:r>
                <a:rPr lang="cs-CZ" sz="1200" b="1">
                  <a:solidFill>
                    <a:schemeClr val="bg1"/>
                  </a:solidFill>
                  <a:latin typeface="Raleway" panose="020B0503030101060003" pitchFamily="34" charset="-18"/>
                </a:rPr>
                <a:t> </a:t>
              </a:r>
              <a:r>
                <a:rPr lang="cs-CZ" sz="1200" b="1" err="1">
                  <a:solidFill>
                    <a:schemeClr val="bg1"/>
                  </a:solidFill>
                  <a:latin typeface="Raleway" panose="020B0503030101060003" pitchFamily="34" charset="-18"/>
                </a:rPr>
                <a:t>need</a:t>
              </a:r>
              <a:endParaRPr lang="en-GB" sz="1200" b="1">
                <a:solidFill>
                  <a:schemeClr val="bg1"/>
                </a:solidFill>
                <a:latin typeface="Raleway" panose="020B0503030101060003" pitchFamily="34" charset="-18"/>
              </a:endParaRPr>
            </a:p>
          </p:txBody>
        </p:sp>
      </p:grpSp>
      <p:grpSp>
        <p:nvGrpSpPr>
          <p:cNvPr id="4" name="Group 3">
            <a:extLst>
              <a:ext uri="{FF2B5EF4-FFF2-40B4-BE49-F238E27FC236}">
                <a16:creationId xmlns:a16="http://schemas.microsoft.com/office/drawing/2014/main" id="{ABCB90BE-3194-4722-ABED-B3CA28FA11EE}"/>
              </a:ext>
            </a:extLst>
          </p:cNvPr>
          <p:cNvGrpSpPr/>
          <p:nvPr/>
        </p:nvGrpSpPr>
        <p:grpSpPr>
          <a:xfrm>
            <a:off x="1" y="1715638"/>
            <a:ext cx="9154162" cy="3427861"/>
            <a:chOff x="7257696" y="1753562"/>
            <a:chExt cx="1882777" cy="681956"/>
          </a:xfrm>
        </p:grpSpPr>
        <p:sp>
          <p:nvSpPr>
            <p:cNvPr id="18" name="Obdélník 62">
              <a:extLst>
                <a:ext uri="{FF2B5EF4-FFF2-40B4-BE49-F238E27FC236}">
                  <a16:creationId xmlns:a16="http://schemas.microsoft.com/office/drawing/2014/main" id="{932C2115-8AA9-438D-A36B-BB920C4A13CD}"/>
                </a:ext>
              </a:extLst>
            </p:cNvPr>
            <p:cNvSpPr/>
            <p:nvPr/>
          </p:nvSpPr>
          <p:spPr>
            <a:xfrm rot="5400000">
              <a:off x="7858107" y="1153151"/>
              <a:ext cx="681956" cy="1882777"/>
            </a:xfrm>
            <a:prstGeom prst="rect">
              <a:avLst/>
            </a:prstGeom>
            <a:solidFill>
              <a:srgbClr val="527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2" name="TextovéPole 66">
              <a:extLst>
                <a:ext uri="{FF2B5EF4-FFF2-40B4-BE49-F238E27FC236}">
                  <a16:creationId xmlns:a16="http://schemas.microsoft.com/office/drawing/2014/main" id="{622D2BE4-288E-45F6-BDA5-25A7CFAF6B90}"/>
                </a:ext>
              </a:extLst>
            </p:cNvPr>
            <p:cNvSpPr txBox="1"/>
            <p:nvPr/>
          </p:nvSpPr>
          <p:spPr>
            <a:xfrm>
              <a:off x="7644997" y="1971429"/>
              <a:ext cx="1108176" cy="171446"/>
            </a:xfrm>
            <a:prstGeom prst="rect">
              <a:avLst/>
            </a:prstGeom>
            <a:noFill/>
          </p:spPr>
          <p:txBody>
            <a:bodyPr wrap="none" rtlCol="0">
              <a:spAutoFit/>
            </a:bodyPr>
            <a:lstStyle/>
            <a:p>
              <a:pPr algn="ctr"/>
              <a:r>
                <a:rPr lang="en-GB" sz="5000" b="1">
                  <a:solidFill>
                    <a:schemeClr val="bg1"/>
                  </a:solidFill>
                  <a:latin typeface="Raleway" panose="020B0503030101060003" pitchFamily="34" charset="-18"/>
                </a:rPr>
                <a:t>Value attribution</a:t>
              </a:r>
            </a:p>
          </p:txBody>
        </p:sp>
      </p:grpSp>
    </p:spTree>
    <p:extLst>
      <p:ext uri="{BB962C8B-B14F-4D97-AF65-F5344CB8AC3E}">
        <p14:creationId xmlns:p14="http://schemas.microsoft.com/office/powerpoint/2010/main" val="75012404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B22190-2D2B-4E12-9CEF-CD5563EA5655}"/>
              </a:ext>
            </a:extLst>
          </p:cNvPr>
          <p:cNvGrpSpPr/>
          <p:nvPr/>
        </p:nvGrpSpPr>
        <p:grpSpPr>
          <a:xfrm>
            <a:off x="1" y="857820"/>
            <a:ext cx="9154162" cy="859090"/>
            <a:chOff x="7257696" y="765261"/>
            <a:chExt cx="1882777" cy="681956"/>
          </a:xfrm>
        </p:grpSpPr>
        <p:sp>
          <p:nvSpPr>
            <p:cNvPr id="12" name="Obdélník 6">
              <a:extLst>
                <a:ext uri="{FF2B5EF4-FFF2-40B4-BE49-F238E27FC236}">
                  <a16:creationId xmlns:a16="http://schemas.microsoft.com/office/drawing/2014/main" id="{27D83130-605D-4C21-A5BB-B7018A1A2254}"/>
                </a:ext>
              </a:extLst>
            </p:cNvPr>
            <p:cNvSpPr/>
            <p:nvPr/>
          </p:nvSpPr>
          <p:spPr>
            <a:xfrm rot="5400000">
              <a:off x="7858107" y="164850"/>
              <a:ext cx="681956" cy="1882777"/>
            </a:xfrm>
            <a:prstGeom prst="rect">
              <a:avLst/>
            </a:prstGeom>
            <a:solidFill>
              <a:srgbClr val="65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5" name="TextovéPole 28">
              <a:extLst>
                <a:ext uri="{FF2B5EF4-FFF2-40B4-BE49-F238E27FC236}">
                  <a16:creationId xmlns:a16="http://schemas.microsoft.com/office/drawing/2014/main" id="{2CE746E4-BBC0-4C7A-BAD7-6F2FFA8DA29D}"/>
                </a:ext>
              </a:extLst>
            </p:cNvPr>
            <p:cNvSpPr txBox="1"/>
            <p:nvPr/>
          </p:nvSpPr>
          <p:spPr>
            <a:xfrm>
              <a:off x="7864808" y="983128"/>
              <a:ext cx="668557" cy="276999"/>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Your offering</a:t>
              </a:r>
              <a:endParaRPr lang="en-GB" sz="1200" b="1">
                <a:solidFill>
                  <a:schemeClr val="bg1"/>
                </a:solidFill>
                <a:latin typeface="Raleway" panose="020B0503030101060003" pitchFamily="34" charset="-18"/>
              </a:endParaRPr>
            </a:p>
          </p:txBody>
        </p:sp>
      </p:grpSp>
      <p:grpSp>
        <p:nvGrpSpPr>
          <p:cNvPr id="2" name="Group 1">
            <a:extLst>
              <a:ext uri="{FF2B5EF4-FFF2-40B4-BE49-F238E27FC236}">
                <a16:creationId xmlns:a16="http://schemas.microsoft.com/office/drawing/2014/main" id="{A217F041-B469-401D-B38E-CC4EC0442DB9}"/>
              </a:ext>
            </a:extLst>
          </p:cNvPr>
          <p:cNvGrpSpPr/>
          <p:nvPr/>
        </p:nvGrpSpPr>
        <p:grpSpPr>
          <a:xfrm>
            <a:off x="1" y="0"/>
            <a:ext cx="9154162" cy="859090"/>
            <a:chOff x="7257696" y="84313"/>
            <a:chExt cx="1882777" cy="681956"/>
          </a:xfrm>
        </p:grpSpPr>
        <p:sp>
          <p:nvSpPr>
            <p:cNvPr id="11" name="Obdélník 5">
              <a:extLst>
                <a:ext uri="{FF2B5EF4-FFF2-40B4-BE49-F238E27FC236}">
                  <a16:creationId xmlns:a16="http://schemas.microsoft.com/office/drawing/2014/main" id="{9174DE6C-3DFA-42EC-9C59-2C7CDC018445}"/>
                </a:ext>
              </a:extLst>
            </p:cNvPr>
            <p:cNvSpPr/>
            <p:nvPr/>
          </p:nvSpPr>
          <p:spPr>
            <a:xfrm rot="5400000">
              <a:off x="7858107" y="-516098"/>
              <a:ext cx="681956" cy="1882777"/>
            </a:xfrm>
            <a:prstGeom prst="rect">
              <a:avLst/>
            </a:prstGeom>
            <a:solidFill>
              <a:srgbClr val="883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6" name="TextovéPole 30">
              <a:extLst>
                <a:ext uri="{FF2B5EF4-FFF2-40B4-BE49-F238E27FC236}">
                  <a16:creationId xmlns:a16="http://schemas.microsoft.com/office/drawing/2014/main" id="{7ACD81EE-5B28-4E58-94D2-CD499A487EC1}"/>
                </a:ext>
              </a:extLst>
            </p:cNvPr>
            <p:cNvSpPr txBox="1"/>
            <p:nvPr/>
          </p:nvSpPr>
          <p:spPr>
            <a:xfrm>
              <a:off x="7899935" y="302180"/>
              <a:ext cx="598299" cy="276999"/>
            </a:xfrm>
            <a:prstGeom prst="rect">
              <a:avLst/>
            </a:prstGeom>
            <a:noFill/>
          </p:spPr>
          <p:txBody>
            <a:bodyPr wrap="none" rtlCol="0">
              <a:spAutoFit/>
            </a:bodyPr>
            <a:lstStyle/>
            <a:p>
              <a:pPr algn="ctr"/>
              <a:r>
                <a:rPr lang="cs-CZ" sz="1200" b="1" err="1">
                  <a:solidFill>
                    <a:schemeClr val="bg1"/>
                  </a:solidFill>
                  <a:latin typeface="Raleway" panose="020B0503030101060003" pitchFamily="34" charset="-18"/>
                </a:rPr>
                <a:t>Client</a:t>
              </a:r>
              <a:r>
                <a:rPr lang="cs-CZ" sz="1200" b="1">
                  <a:solidFill>
                    <a:schemeClr val="bg1"/>
                  </a:solidFill>
                  <a:latin typeface="Raleway" panose="020B0503030101060003" pitchFamily="34" charset="-18"/>
                </a:rPr>
                <a:t> </a:t>
              </a:r>
              <a:r>
                <a:rPr lang="cs-CZ" sz="1200" b="1" err="1">
                  <a:solidFill>
                    <a:schemeClr val="bg1"/>
                  </a:solidFill>
                  <a:latin typeface="Raleway" panose="020B0503030101060003" pitchFamily="34" charset="-18"/>
                </a:rPr>
                <a:t>need</a:t>
              </a:r>
              <a:endParaRPr lang="en-GB" sz="1200" b="1">
                <a:solidFill>
                  <a:schemeClr val="bg1"/>
                </a:solidFill>
                <a:latin typeface="Raleway" panose="020B0503030101060003" pitchFamily="34" charset="-18"/>
              </a:endParaRPr>
            </a:p>
          </p:txBody>
        </p:sp>
      </p:grpSp>
      <p:grpSp>
        <p:nvGrpSpPr>
          <p:cNvPr id="5" name="Group 4">
            <a:extLst>
              <a:ext uri="{FF2B5EF4-FFF2-40B4-BE49-F238E27FC236}">
                <a16:creationId xmlns:a16="http://schemas.microsoft.com/office/drawing/2014/main" id="{51EDC641-5DCF-4794-A7DD-109CCA7DD334}"/>
              </a:ext>
            </a:extLst>
          </p:cNvPr>
          <p:cNvGrpSpPr/>
          <p:nvPr/>
        </p:nvGrpSpPr>
        <p:grpSpPr>
          <a:xfrm>
            <a:off x="1" y="2566228"/>
            <a:ext cx="9154162" cy="2577271"/>
            <a:chOff x="7257696" y="2434509"/>
            <a:chExt cx="1882777" cy="681956"/>
          </a:xfrm>
        </p:grpSpPr>
        <p:sp>
          <p:nvSpPr>
            <p:cNvPr id="19" name="Obdélník 63">
              <a:extLst>
                <a:ext uri="{FF2B5EF4-FFF2-40B4-BE49-F238E27FC236}">
                  <a16:creationId xmlns:a16="http://schemas.microsoft.com/office/drawing/2014/main" id="{3B797577-7AF3-4212-8C41-92405DEFD0D1}"/>
                </a:ext>
              </a:extLst>
            </p:cNvPr>
            <p:cNvSpPr/>
            <p:nvPr/>
          </p:nvSpPr>
          <p:spPr>
            <a:xfrm rot="5400000">
              <a:off x="7858107" y="1834098"/>
              <a:ext cx="681956" cy="1882777"/>
            </a:xfrm>
            <a:prstGeom prst="rect">
              <a:avLst/>
            </a:prstGeom>
            <a:solidFill>
              <a:srgbClr val="137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1" name="TextovéPole 65">
              <a:extLst>
                <a:ext uri="{FF2B5EF4-FFF2-40B4-BE49-F238E27FC236}">
                  <a16:creationId xmlns:a16="http://schemas.microsoft.com/office/drawing/2014/main" id="{A143375A-163A-4243-8C7D-3B7B01A9F57C}"/>
                </a:ext>
              </a:extLst>
            </p:cNvPr>
            <p:cNvSpPr txBox="1"/>
            <p:nvPr/>
          </p:nvSpPr>
          <p:spPr>
            <a:xfrm>
              <a:off x="7412562" y="2652376"/>
              <a:ext cx="1573049" cy="228029"/>
            </a:xfrm>
            <a:prstGeom prst="rect">
              <a:avLst/>
            </a:prstGeom>
            <a:noFill/>
          </p:spPr>
          <p:txBody>
            <a:bodyPr wrap="none" rtlCol="0">
              <a:spAutoFit/>
            </a:bodyPr>
            <a:lstStyle/>
            <a:p>
              <a:pPr algn="ctr"/>
              <a:r>
                <a:rPr lang="en-GB" sz="5000" b="1">
                  <a:solidFill>
                    <a:schemeClr val="bg1"/>
                  </a:solidFill>
                  <a:latin typeface="Raleway" panose="020B0503030101060003" pitchFamily="34" charset="-18"/>
                </a:rPr>
                <a:t>Commercial capabilities</a:t>
              </a:r>
            </a:p>
          </p:txBody>
        </p:sp>
      </p:grpSp>
      <p:grpSp>
        <p:nvGrpSpPr>
          <p:cNvPr id="4" name="Group 3">
            <a:extLst>
              <a:ext uri="{FF2B5EF4-FFF2-40B4-BE49-F238E27FC236}">
                <a16:creationId xmlns:a16="http://schemas.microsoft.com/office/drawing/2014/main" id="{ABCB90BE-3194-4722-ABED-B3CA28FA11EE}"/>
              </a:ext>
            </a:extLst>
          </p:cNvPr>
          <p:cNvGrpSpPr/>
          <p:nvPr/>
        </p:nvGrpSpPr>
        <p:grpSpPr>
          <a:xfrm>
            <a:off x="1" y="1715639"/>
            <a:ext cx="9154162" cy="859090"/>
            <a:chOff x="7257696" y="1753562"/>
            <a:chExt cx="1882777" cy="681956"/>
          </a:xfrm>
        </p:grpSpPr>
        <p:sp>
          <p:nvSpPr>
            <p:cNvPr id="18" name="Obdélník 62">
              <a:extLst>
                <a:ext uri="{FF2B5EF4-FFF2-40B4-BE49-F238E27FC236}">
                  <a16:creationId xmlns:a16="http://schemas.microsoft.com/office/drawing/2014/main" id="{932C2115-8AA9-438D-A36B-BB920C4A13CD}"/>
                </a:ext>
              </a:extLst>
            </p:cNvPr>
            <p:cNvSpPr/>
            <p:nvPr/>
          </p:nvSpPr>
          <p:spPr>
            <a:xfrm rot="5400000">
              <a:off x="7858107" y="1153151"/>
              <a:ext cx="681956" cy="1882777"/>
            </a:xfrm>
            <a:prstGeom prst="rect">
              <a:avLst/>
            </a:prstGeom>
            <a:solidFill>
              <a:srgbClr val="527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2" name="TextovéPole 66">
              <a:extLst>
                <a:ext uri="{FF2B5EF4-FFF2-40B4-BE49-F238E27FC236}">
                  <a16:creationId xmlns:a16="http://schemas.microsoft.com/office/drawing/2014/main" id="{622D2BE4-288E-45F6-BDA5-25A7CFAF6B90}"/>
                </a:ext>
              </a:extLst>
            </p:cNvPr>
            <p:cNvSpPr txBox="1"/>
            <p:nvPr/>
          </p:nvSpPr>
          <p:spPr>
            <a:xfrm>
              <a:off x="7643520" y="1971429"/>
              <a:ext cx="1111131" cy="276999"/>
            </a:xfrm>
            <a:prstGeom prst="rect">
              <a:avLst/>
            </a:prstGeom>
            <a:noFill/>
          </p:spPr>
          <p:txBody>
            <a:bodyPr wrap="none" rtlCol="0">
              <a:spAutoFit/>
            </a:bodyPr>
            <a:lstStyle/>
            <a:p>
              <a:pPr algn="ctr"/>
              <a:r>
                <a:rPr lang="en-GB" sz="1200" b="1">
                  <a:solidFill>
                    <a:schemeClr val="bg1"/>
                  </a:solidFill>
                  <a:latin typeface="Raleway" panose="020B0503030101060003" pitchFamily="34" charset="-18"/>
                </a:rPr>
                <a:t>Value attribution</a:t>
              </a:r>
            </a:p>
          </p:txBody>
        </p:sp>
      </p:grpSp>
    </p:spTree>
    <p:extLst>
      <p:ext uri="{BB962C8B-B14F-4D97-AF65-F5344CB8AC3E}">
        <p14:creationId xmlns:p14="http://schemas.microsoft.com/office/powerpoint/2010/main" val="211649103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B22190-2D2B-4E12-9CEF-CD5563EA5655}"/>
              </a:ext>
            </a:extLst>
          </p:cNvPr>
          <p:cNvGrpSpPr/>
          <p:nvPr/>
        </p:nvGrpSpPr>
        <p:grpSpPr>
          <a:xfrm>
            <a:off x="1" y="857820"/>
            <a:ext cx="9154162" cy="859090"/>
            <a:chOff x="7257696" y="765261"/>
            <a:chExt cx="1882777" cy="681956"/>
          </a:xfrm>
        </p:grpSpPr>
        <p:sp>
          <p:nvSpPr>
            <p:cNvPr id="12" name="Obdélník 6">
              <a:extLst>
                <a:ext uri="{FF2B5EF4-FFF2-40B4-BE49-F238E27FC236}">
                  <a16:creationId xmlns:a16="http://schemas.microsoft.com/office/drawing/2014/main" id="{27D83130-605D-4C21-A5BB-B7018A1A2254}"/>
                </a:ext>
              </a:extLst>
            </p:cNvPr>
            <p:cNvSpPr/>
            <p:nvPr/>
          </p:nvSpPr>
          <p:spPr>
            <a:xfrm rot="5400000">
              <a:off x="7858107" y="164850"/>
              <a:ext cx="681956" cy="1882777"/>
            </a:xfrm>
            <a:prstGeom prst="rect">
              <a:avLst/>
            </a:prstGeom>
            <a:solidFill>
              <a:srgbClr val="65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5" name="TextovéPole 28">
              <a:extLst>
                <a:ext uri="{FF2B5EF4-FFF2-40B4-BE49-F238E27FC236}">
                  <a16:creationId xmlns:a16="http://schemas.microsoft.com/office/drawing/2014/main" id="{2CE746E4-BBC0-4C7A-BAD7-6F2FFA8DA29D}"/>
                </a:ext>
              </a:extLst>
            </p:cNvPr>
            <p:cNvSpPr txBox="1"/>
            <p:nvPr/>
          </p:nvSpPr>
          <p:spPr>
            <a:xfrm>
              <a:off x="7864808" y="983128"/>
              <a:ext cx="668557" cy="276999"/>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Your offering</a:t>
              </a:r>
              <a:endParaRPr lang="en-GB" sz="1200" b="1">
                <a:solidFill>
                  <a:schemeClr val="bg1"/>
                </a:solidFill>
                <a:latin typeface="Raleway" panose="020B0503030101060003" pitchFamily="34" charset="-18"/>
              </a:endParaRPr>
            </a:p>
          </p:txBody>
        </p:sp>
      </p:grpSp>
      <p:grpSp>
        <p:nvGrpSpPr>
          <p:cNvPr id="2" name="Group 1">
            <a:extLst>
              <a:ext uri="{FF2B5EF4-FFF2-40B4-BE49-F238E27FC236}">
                <a16:creationId xmlns:a16="http://schemas.microsoft.com/office/drawing/2014/main" id="{A217F041-B469-401D-B38E-CC4EC0442DB9}"/>
              </a:ext>
            </a:extLst>
          </p:cNvPr>
          <p:cNvGrpSpPr/>
          <p:nvPr/>
        </p:nvGrpSpPr>
        <p:grpSpPr>
          <a:xfrm>
            <a:off x="1" y="0"/>
            <a:ext cx="9154162" cy="859090"/>
            <a:chOff x="7257696" y="84313"/>
            <a:chExt cx="1882777" cy="681956"/>
          </a:xfrm>
        </p:grpSpPr>
        <p:sp>
          <p:nvSpPr>
            <p:cNvPr id="11" name="Obdélník 5">
              <a:extLst>
                <a:ext uri="{FF2B5EF4-FFF2-40B4-BE49-F238E27FC236}">
                  <a16:creationId xmlns:a16="http://schemas.microsoft.com/office/drawing/2014/main" id="{9174DE6C-3DFA-42EC-9C59-2C7CDC018445}"/>
                </a:ext>
              </a:extLst>
            </p:cNvPr>
            <p:cNvSpPr/>
            <p:nvPr/>
          </p:nvSpPr>
          <p:spPr>
            <a:xfrm rot="5400000">
              <a:off x="7858107" y="-516098"/>
              <a:ext cx="681956" cy="1882777"/>
            </a:xfrm>
            <a:prstGeom prst="rect">
              <a:avLst/>
            </a:prstGeom>
            <a:solidFill>
              <a:srgbClr val="883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6" name="TextovéPole 30">
              <a:extLst>
                <a:ext uri="{FF2B5EF4-FFF2-40B4-BE49-F238E27FC236}">
                  <a16:creationId xmlns:a16="http://schemas.microsoft.com/office/drawing/2014/main" id="{7ACD81EE-5B28-4E58-94D2-CD499A487EC1}"/>
                </a:ext>
              </a:extLst>
            </p:cNvPr>
            <p:cNvSpPr txBox="1"/>
            <p:nvPr/>
          </p:nvSpPr>
          <p:spPr>
            <a:xfrm>
              <a:off x="7899935" y="302180"/>
              <a:ext cx="598299" cy="276999"/>
            </a:xfrm>
            <a:prstGeom prst="rect">
              <a:avLst/>
            </a:prstGeom>
            <a:noFill/>
          </p:spPr>
          <p:txBody>
            <a:bodyPr wrap="none" rtlCol="0">
              <a:spAutoFit/>
            </a:bodyPr>
            <a:lstStyle/>
            <a:p>
              <a:pPr algn="ctr"/>
              <a:r>
                <a:rPr lang="cs-CZ" sz="1200" b="1" err="1">
                  <a:solidFill>
                    <a:schemeClr val="bg1"/>
                  </a:solidFill>
                  <a:latin typeface="Raleway" panose="020B0503030101060003" pitchFamily="34" charset="-18"/>
                </a:rPr>
                <a:t>Client</a:t>
              </a:r>
              <a:r>
                <a:rPr lang="cs-CZ" sz="1200" b="1">
                  <a:solidFill>
                    <a:schemeClr val="bg1"/>
                  </a:solidFill>
                  <a:latin typeface="Raleway" panose="020B0503030101060003" pitchFamily="34" charset="-18"/>
                </a:rPr>
                <a:t> </a:t>
              </a:r>
              <a:r>
                <a:rPr lang="cs-CZ" sz="1200" b="1" err="1">
                  <a:solidFill>
                    <a:schemeClr val="bg1"/>
                  </a:solidFill>
                  <a:latin typeface="Raleway" panose="020B0503030101060003" pitchFamily="34" charset="-18"/>
                </a:rPr>
                <a:t>need</a:t>
              </a:r>
              <a:endParaRPr lang="en-GB" sz="1200" b="1">
                <a:solidFill>
                  <a:schemeClr val="bg1"/>
                </a:solidFill>
                <a:latin typeface="Raleway" panose="020B0503030101060003" pitchFamily="34" charset="-18"/>
              </a:endParaRPr>
            </a:p>
          </p:txBody>
        </p:sp>
      </p:grpSp>
      <p:grpSp>
        <p:nvGrpSpPr>
          <p:cNvPr id="5" name="Group 4">
            <a:extLst>
              <a:ext uri="{FF2B5EF4-FFF2-40B4-BE49-F238E27FC236}">
                <a16:creationId xmlns:a16="http://schemas.microsoft.com/office/drawing/2014/main" id="{51EDC641-5DCF-4794-A7DD-109CCA7DD334}"/>
              </a:ext>
            </a:extLst>
          </p:cNvPr>
          <p:cNvGrpSpPr/>
          <p:nvPr/>
        </p:nvGrpSpPr>
        <p:grpSpPr>
          <a:xfrm>
            <a:off x="1" y="2566229"/>
            <a:ext cx="9154162" cy="859090"/>
            <a:chOff x="7257696" y="2434509"/>
            <a:chExt cx="1882777" cy="681956"/>
          </a:xfrm>
        </p:grpSpPr>
        <p:sp>
          <p:nvSpPr>
            <p:cNvPr id="19" name="Obdélník 63">
              <a:extLst>
                <a:ext uri="{FF2B5EF4-FFF2-40B4-BE49-F238E27FC236}">
                  <a16:creationId xmlns:a16="http://schemas.microsoft.com/office/drawing/2014/main" id="{3B797577-7AF3-4212-8C41-92405DEFD0D1}"/>
                </a:ext>
              </a:extLst>
            </p:cNvPr>
            <p:cNvSpPr/>
            <p:nvPr/>
          </p:nvSpPr>
          <p:spPr>
            <a:xfrm rot="5400000">
              <a:off x="7858107" y="1834098"/>
              <a:ext cx="681956" cy="1882777"/>
            </a:xfrm>
            <a:prstGeom prst="rect">
              <a:avLst/>
            </a:prstGeom>
            <a:solidFill>
              <a:srgbClr val="137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1" name="TextovéPole 65">
              <a:extLst>
                <a:ext uri="{FF2B5EF4-FFF2-40B4-BE49-F238E27FC236}">
                  <a16:creationId xmlns:a16="http://schemas.microsoft.com/office/drawing/2014/main" id="{A143375A-163A-4243-8C7D-3B7B01A9F57C}"/>
                </a:ext>
              </a:extLst>
            </p:cNvPr>
            <p:cNvSpPr txBox="1"/>
            <p:nvPr/>
          </p:nvSpPr>
          <p:spPr>
            <a:xfrm>
              <a:off x="7433674" y="2652376"/>
              <a:ext cx="1530825" cy="276999"/>
            </a:xfrm>
            <a:prstGeom prst="rect">
              <a:avLst/>
            </a:prstGeom>
            <a:noFill/>
          </p:spPr>
          <p:txBody>
            <a:bodyPr wrap="none" rtlCol="0">
              <a:spAutoFit/>
            </a:bodyPr>
            <a:lstStyle/>
            <a:p>
              <a:pPr algn="ctr"/>
              <a:r>
                <a:rPr lang="en-GB" sz="1200" b="1">
                  <a:solidFill>
                    <a:schemeClr val="bg1"/>
                  </a:solidFill>
                  <a:latin typeface="Raleway" panose="020B0503030101060003" pitchFamily="34" charset="-18"/>
                </a:rPr>
                <a:t>Commercial capabilities</a:t>
              </a:r>
            </a:p>
          </p:txBody>
        </p:sp>
      </p:grpSp>
      <p:grpSp>
        <p:nvGrpSpPr>
          <p:cNvPr id="4" name="Group 3">
            <a:extLst>
              <a:ext uri="{FF2B5EF4-FFF2-40B4-BE49-F238E27FC236}">
                <a16:creationId xmlns:a16="http://schemas.microsoft.com/office/drawing/2014/main" id="{ABCB90BE-3194-4722-ABED-B3CA28FA11EE}"/>
              </a:ext>
            </a:extLst>
          </p:cNvPr>
          <p:cNvGrpSpPr/>
          <p:nvPr/>
        </p:nvGrpSpPr>
        <p:grpSpPr>
          <a:xfrm>
            <a:off x="1" y="1715639"/>
            <a:ext cx="9154162" cy="859090"/>
            <a:chOff x="7257696" y="1753562"/>
            <a:chExt cx="1882777" cy="681956"/>
          </a:xfrm>
        </p:grpSpPr>
        <p:sp>
          <p:nvSpPr>
            <p:cNvPr id="18" name="Obdélník 62">
              <a:extLst>
                <a:ext uri="{FF2B5EF4-FFF2-40B4-BE49-F238E27FC236}">
                  <a16:creationId xmlns:a16="http://schemas.microsoft.com/office/drawing/2014/main" id="{932C2115-8AA9-438D-A36B-BB920C4A13CD}"/>
                </a:ext>
              </a:extLst>
            </p:cNvPr>
            <p:cNvSpPr/>
            <p:nvPr/>
          </p:nvSpPr>
          <p:spPr>
            <a:xfrm rot="5400000">
              <a:off x="7858107" y="1153151"/>
              <a:ext cx="681956" cy="1882777"/>
            </a:xfrm>
            <a:prstGeom prst="rect">
              <a:avLst/>
            </a:prstGeom>
            <a:solidFill>
              <a:srgbClr val="527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2" name="TextovéPole 66">
              <a:extLst>
                <a:ext uri="{FF2B5EF4-FFF2-40B4-BE49-F238E27FC236}">
                  <a16:creationId xmlns:a16="http://schemas.microsoft.com/office/drawing/2014/main" id="{622D2BE4-288E-45F6-BDA5-25A7CFAF6B90}"/>
                </a:ext>
              </a:extLst>
            </p:cNvPr>
            <p:cNvSpPr txBox="1"/>
            <p:nvPr/>
          </p:nvSpPr>
          <p:spPr>
            <a:xfrm>
              <a:off x="7643520" y="1971429"/>
              <a:ext cx="1111131" cy="276999"/>
            </a:xfrm>
            <a:prstGeom prst="rect">
              <a:avLst/>
            </a:prstGeom>
            <a:noFill/>
          </p:spPr>
          <p:txBody>
            <a:bodyPr wrap="none" rtlCol="0">
              <a:spAutoFit/>
            </a:bodyPr>
            <a:lstStyle/>
            <a:p>
              <a:pPr algn="ctr"/>
              <a:r>
                <a:rPr lang="en-GB" sz="1200" b="1">
                  <a:solidFill>
                    <a:schemeClr val="bg1"/>
                  </a:solidFill>
                  <a:latin typeface="Raleway" panose="020B0503030101060003" pitchFamily="34" charset="-18"/>
                </a:rPr>
                <a:t>Value attribution</a:t>
              </a:r>
            </a:p>
          </p:txBody>
        </p:sp>
      </p:grpSp>
      <p:grpSp>
        <p:nvGrpSpPr>
          <p:cNvPr id="31" name="Group 30">
            <a:extLst>
              <a:ext uri="{FF2B5EF4-FFF2-40B4-BE49-F238E27FC236}">
                <a16:creationId xmlns:a16="http://schemas.microsoft.com/office/drawing/2014/main" id="{E333FD5B-F7B7-4DC3-86CF-32E77A3EA6D9}"/>
              </a:ext>
            </a:extLst>
          </p:cNvPr>
          <p:cNvGrpSpPr/>
          <p:nvPr/>
        </p:nvGrpSpPr>
        <p:grpSpPr>
          <a:xfrm>
            <a:off x="1" y="3425318"/>
            <a:ext cx="9143999" cy="1718181"/>
            <a:chOff x="7257879" y="3429852"/>
            <a:chExt cx="1886122" cy="681956"/>
          </a:xfrm>
        </p:grpSpPr>
        <p:sp>
          <p:nvSpPr>
            <p:cNvPr id="26" name="Obdélník 69">
              <a:extLst>
                <a:ext uri="{FF2B5EF4-FFF2-40B4-BE49-F238E27FC236}">
                  <a16:creationId xmlns:a16="http://schemas.microsoft.com/office/drawing/2014/main" id="{CF8134F4-02DE-4AA4-8925-49114D25432A}"/>
                </a:ext>
              </a:extLst>
            </p:cNvPr>
            <p:cNvSpPr/>
            <p:nvPr/>
          </p:nvSpPr>
          <p:spPr>
            <a:xfrm rot="5400000">
              <a:off x="7859962" y="2827769"/>
              <a:ext cx="681956" cy="1886122"/>
            </a:xfrm>
            <a:prstGeom prst="rect">
              <a:avLst/>
            </a:prstGeom>
            <a:solidFill>
              <a:srgbClr val="69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30" name="TextovéPole 73">
              <a:extLst>
                <a:ext uri="{FF2B5EF4-FFF2-40B4-BE49-F238E27FC236}">
                  <a16:creationId xmlns:a16="http://schemas.microsoft.com/office/drawing/2014/main" id="{ED43955C-02EA-4C50-812A-64FAB0471009}"/>
                </a:ext>
              </a:extLst>
            </p:cNvPr>
            <p:cNvSpPr txBox="1"/>
            <p:nvPr/>
          </p:nvSpPr>
          <p:spPr>
            <a:xfrm>
              <a:off x="7785117" y="3595930"/>
              <a:ext cx="831650" cy="342043"/>
            </a:xfrm>
            <a:prstGeom prst="rect">
              <a:avLst/>
            </a:prstGeom>
            <a:noFill/>
          </p:spPr>
          <p:txBody>
            <a:bodyPr wrap="none" rtlCol="0">
              <a:spAutoFit/>
            </a:bodyPr>
            <a:lstStyle/>
            <a:p>
              <a:pPr algn="ctr"/>
              <a:r>
                <a:rPr lang="cs-CZ" sz="5000" b="1" err="1">
                  <a:solidFill>
                    <a:schemeClr val="bg1"/>
                  </a:solidFill>
                  <a:latin typeface="Raleway" panose="020B0503030101060003" pitchFamily="34" charset="-18"/>
                </a:rPr>
                <a:t>Relationship</a:t>
              </a:r>
              <a:endParaRPr lang="en-GB" sz="5000" b="1">
                <a:solidFill>
                  <a:schemeClr val="bg1"/>
                </a:solidFill>
                <a:latin typeface="Raleway" panose="020B0503030101060003" pitchFamily="34" charset="-18"/>
              </a:endParaRPr>
            </a:p>
          </p:txBody>
        </p:sp>
      </p:grpSp>
    </p:spTree>
    <p:extLst>
      <p:ext uri="{BB962C8B-B14F-4D97-AF65-F5344CB8AC3E}">
        <p14:creationId xmlns:p14="http://schemas.microsoft.com/office/powerpoint/2010/main" val="343410386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B22190-2D2B-4E12-9CEF-CD5563EA5655}"/>
              </a:ext>
            </a:extLst>
          </p:cNvPr>
          <p:cNvGrpSpPr/>
          <p:nvPr/>
        </p:nvGrpSpPr>
        <p:grpSpPr>
          <a:xfrm>
            <a:off x="1" y="857820"/>
            <a:ext cx="9154162" cy="859090"/>
            <a:chOff x="7257696" y="765261"/>
            <a:chExt cx="1882777" cy="681956"/>
          </a:xfrm>
        </p:grpSpPr>
        <p:sp>
          <p:nvSpPr>
            <p:cNvPr id="12" name="Obdélník 6">
              <a:extLst>
                <a:ext uri="{FF2B5EF4-FFF2-40B4-BE49-F238E27FC236}">
                  <a16:creationId xmlns:a16="http://schemas.microsoft.com/office/drawing/2014/main" id="{27D83130-605D-4C21-A5BB-B7018A1A2254}"/>
                </a:ext>
              </a:extLst>
            </p:cNvPr>
            <p:cNvSpPr/>
            <p:nvPr/>
          </p:nvSpPr>
          <p:spPr>
            <a:xfrm rot="5400000">
              <a:off x="7858107" y="164850"/>
              <a:ext cx="681956" cy="1882777"/>
            </a:xfrm>
            <a:prstGeom prst="rect">
              <a:avLst/>
            </a:prstGeom>
            <a:solidFill>
              <a:srgbClr val="65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5" name="TextovéPole 28">
              <a:extLst>
                <a:ext uri="{FF2B5EF4-FFF2-40B4-BE49-F238E27FC236}">
                  <a16:creationId xmlns:a16="http://schemas.microsoft.com/office/drawing/2014/main" id="{2CE746E4-BBC0-4C7A-BAD7-6F2FFA8DA29D}"/>
                </a:ext>
              </a:extLst>
            </p:cNvPr>
            <p:cNvSpPr txBox="1"/>
            <p:nvPr/>
          </p:nvSpPr>
          <p:spPr>
            <a:xfrm>
              <a:off x="7864808" y="983128"/>
              <a:ext cx="668557" cy="276999"/>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Your offering</a:t>
              </a:r>
              <a:endParaRPr lang="en-GB" sz="1200" b="1">
                <a:solidFill>
                  <a:schemeClr val="bg1"/>
                </a:solidFill>
                <a:latin typeface="Raleway" panose="020B0503030101060003" pitchFamily="34" charset="-18"/>
              </a:endParaRPr>
            </a:p>
          </p:txBody>
        </p:sp>
      </p:grpSp>
      <p:grpSp>
        <p:nvGrpSpPr>
          <p:cNvPr id="2" name="Group 1">
            <a:extLst>
              <a:ext uri="{FF2B5EF4-FFF2-40B4-BE49-F238E27FC236}">
                <a16:creationId xmlns:a16="http://schemas.microsoft.com/office/drawing/2014/main" id="{A217F041-B469-401D-B38E-CC4EC0442DB9}"/>
              </a:ext>
            </a:extLst>
          </p:cNvPr>
          <p:cNvGrpSpPr/>
          <p:nvPr/>
        </p:nvGrpSpPr>
        <p:grpSpPr>
          <a:xfrm>
            <a:off x="1" y="0"/>
            <a:ext cx="9154162" cy="859090"/>
            <a:chOff x="7257696" y="84313"/>
            <a:chExt cx="1882777" cy="681956"/>
          </a:xfrm>
        </p:grpSpPr>
        <p:sp>
          <p:nvSpPr>
            <p:cNvPr id="11" name="Obdélník 5">
              <a:extLst>
                <a:ext uri="{FF2B5EF4-FFF2-40B4-BE49-F238E27FC236}">
                  <a16:creationId xmlns:a16="http://schemas.microsoft.com/office/drawing/2014/main" id="{9174DE6C-3DFA-42EC-9C59-2C7CDC018445}"/>
                </a:ext>
              </a:extLst>
            </p:cNvPr>
            <p:cNvSpPr/>
            <p:nvPr/>
          </p:nvSpPr>
          <p:spPr>
            <a:xfrm rot="5400000">
              <a:off x="7858107" y="-516098"/>
              <a:ext cx="681956" cy="1882777"/>
            </a:xfrm>
            <a:prstGeom prst="rect">
              <a:avLst/>
            </a:prstGeom>
            <a:solidFill>
              <a:srgbClr val="883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6" name="TextovéPole 30">
              <a:extLst>
                <a:ext uri="{FF2B5EF4-FFF2-40B4-BE49-F238E27FC236}">
                  <a16:creationId xmlns:a16="http://schemas.microsoft.com/office/drawing/2014/main" id="{7ACD81EE-5B28-4E58-94D2-CD499A487EC1}"/>
                </a:ext>
              </a:extLst>
            </p:cNvPr>
            <p:cNvSpPr txBox="1"/>
            <p:nvPr/>
          </p:nvSpPr>
          <p:spPr>
            <a:xfrm>
              <a:off x="7899935" y="302180"/>
              <a:ext cx="598299" cy="276999"/>
            </a:xfrm>
            <a:prstGeom prst="rect">
              <a:avLst/>
            </a:prstGeom>
            <a:noFill/>
          </p:spPr>
          <p:txBody>
            <a:bodyPr wrap="none" rtlCol="0">
              <a:spAutoFit/>
            </a:bodyPr>
            <a:lstStyle/>
            <a:p>
              <a:pPr algn="ctr"/>
              <a:r>
                <a:rPr lang="cs-CZ" sz="1200" b="1" err="1">
                  <a:solidFill>
                    <a:schemeClr val="bg1"/>
                  </a:solidFill>
                  <a:latin typeface="Raleway" panose="020B0503030101060003" pitchFamily="34" charset="-18"/>
                </a:rPr>
                <a:t>Client</a:t>
              </a:r>
              <a:r>
                <a:rPr lang="cs-CZ" sz="1200" b="1">
                  <a:solidFill>
                    <a:schemeClr val="bg1"/>
                  </a:solidFill>
                  <a:latin typeface="Raleway" panose="020B0503030101060003" pitchFamily="34" charset="-18"/>
                </a:rPr>
                <a:t> </a:t>
              </a:r>
              <a:r>
                <a:rPr lang="cs-CZ" sz="1200" b="1" err="1">
                  <a:solidFill>
                    <a:schemeClr val="bg1"/>
                  </a:solidFill>
                  <a:latin typeface="Raleway" panose="020B0503030101060003" pitchFamily="34" charset="-18"/>
                </a:rPr>
                <a:t>need</a:t>
              </a:r>
              <a:endParaRPr lang="en-GB" sz="1200" b="1">
                <a:solidFill>
                  <a:schemeClr val="bg1"/>
                </a:solidFill>
                <a:latin typeface="Raleway" panose="020B0503030101060003" pitchFamily="34" charset="-18"/>
              </a:endParaRPr>
            </a:p>
          </p:txBody>
        </p:sp>
      </p:grpSp>
      <p:grpSp>
        <p:nvGrpSpPr>
          <p:cNvPr id="5" name="Group 4">
            <a:extLst>
              <a:ext uri="{FF2B5EF4-FFF2-40B4-BE49-F238E27FC236}">
                <a16:creationId xmlns:a16="http://schemas.microsoft.com/office/drawing/2014/main" id="{51EDC641-5DCF-4794-A7DD-109CCA7DD334}"/>
              </a:ext>
            </a:extLst>
          </p:cNvPr>
          <p:cNvGrpSpPr/>
          <p:nvPr/>
        </p:nvGrpSpPr>
        <p:grpSpPr>
          <a:xfrm>
            <a:off x="1" y="2566229"/>
            <a:ext cx="9154162" cy="859090"/>
            <a:chOff x="7257696" y="2434509"/>
            <a:chExt cx="1882777" cy="681956"/>
          </a:xfrm>
        </p:grpSpPr>
        <p:sp>
          <p:nvSpPr>
            <p:cNvPr id="19" name="Obdélník 63">
              <a:extLst>
                <a:ext uri="{FF2B5EF4-FFF2-40B4-BE49-F238E27FC236}">
                  <a16:creationId xmlns:a16="http://schemas.microsoft.com/office/drawing/2014/main" id="{3B797577-7AF3-4212-8C41-92405DEFD0D1}"/>
                </a:ext>
              </a:extLst>
            </p:cNvPr>
            <p:cNvSpPr/>
            <p:nvPr/>
          </p:nvSpPr>
          <p:spPr>
            <a:xfrm rot="5400000">
              <a:off x="7858107" y="1834098"/>
              <a:ext cx="681956" cy="1882777"/>
            </a:xfrm>
            <a:prstGeom prst="rect">
              <a:avLst/>
            </a:prstGeom>
            <a:solidFill>
              <a:srgbClr val="137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1" name="TextovéPole 65">
              <a:extLst>
                <a:ext uri="{FF2B5EF4-FFF2-40B4-BE49-F238E27FC236}">
                  <a16:creationId xmlns:a16="http://schemas.microsoft.com/office/drawing/2014/main" id="{A143375A-163A-4243-8C7D-3B7B01A9F57C}"/>
                </a:ext>
              </a:extLst>
            </p:cNvPr>
            <p:cNvSpPr txBox="1"/>
            <p:nvPr/>
          </p:nvSpPr>
          <p:spPr>
            <a:xfrm>
              <a:off x="7433674" y="2652376"/>
              <a:ext cx="1530825" cy="276999"/>
            </a:xfrm>
            <a:prstGeom prst="rect">
              <a:avLst/>
            </a:prstGeom>
            <a:noFill/>
          </p:spPr>
          <p:txBody>
            <a:bodyPr wrap="none" rtlCol="0">
              <a:spAutoFit/>
            </a:bodyPr>
            <a:lstStyle/>
            <a:p>
              <a:pPr algn="ctr"/>
              <a:r>
                <a:rPr lang="en-GB" sz="1200" b="1">
                  <a:solidFill>
                    <a:schemeClr val="bg1"/>
                  </a:solidFill>
                  <a:latin typeface="Raleway" panose="020B0503030101060003" pitchFamily="34" charset="-18"/>
                </a:rPr>
                <a:t>Commercial capabilities</a:t>
              </a:r>
            </a:p>
          </p:txBody>
        </p:sp>
      </p:grpSp>
      <p:grpSp>
        <p:nvGrpSpPr>
          <p:cNvPr id="4" name="Group 3">
            <a:extLst>
              <a:ext uri="{FF2B5EF4-FFF2-40B4-BE49-F238E27FC236}">
                <a16:creationId xmlns:a16="http://schemas.microsoft.com/office/drawing/2014/main" id="{ABCB90BE-3194-4722-ABED-B3CA28FA11EE}"/>
              </a:ext>
            </a:extLst>
          </p:cNvPr>
          <p:cNvGrpSpPr/>
          <p:nvPr/>
        </p:nvGrpSpPr>
        <p:grpSpPr>
          <a:xfrm>
            <a:off x="1" y="1715639"/>
            <a:ext cx="9154162" cy="859090"/>
            <a:chOff x="7257696" y="1753562"/>
            <a:chExt cx="1882777" cy="681956"/>
          </a:xfrm>
        </p:grpSpPr>
        <p:sp>
          <p:nvSpPr>
            <p:cNvPr id="18" name="Obdélník 62">
              <a:extLst>
                <a:ext uri="{FF2B5EF4-FFF2-40B4-BE49-F238E27FC236}">
                  <a16:creationId xmlns:a16="http://schemas.microsoft.com/office/drawing/2014/main" id="{932C2115-8AA9-438D-A36B-BB920C4A13CD}"/>
                </a:ext>
              </a:extLst>
            </p:cNvPr>
            <p:cNvSpPr/>
            <p:nvPr/>
          </p:nvSpPr>
          <p:spPr>
            <a:xfrm rot="5400000">
              <a:off x="7858107" y="1153151"/>
              <a:ext cx="681956" cy="1882777"/>
            </a:xfrm>
            <a:prstGeom prst="rect">
              <a:avLst/>
            </a:prstGeom>
            <a:solidFill>
              <a:srgbClr val="527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2" name="TextovéPole 66">
              <a:extLst>
                <a:ext uri="{FF2B5EF4-FFF2-40B4-BE49-F238E27FC236}">
                  <a16:creationId xmlns:a16="http://schemas.microsoft.com/office/drawing/2014/main" id="{622D2BE4-288E-45F6-BDA5-25A7CFAF6B90}"/>
                </a:ext>
              </a:extLst>
            </p:cNvPr>
            <p:cNvSpPr txBox="1"/>
            <p:nvPr/>
          </p:nvSpPr>
          <p:spPr>
            <a:xfrm>
              <a:off x="7643520" y="1971429"/>
              <a:ext cx="1111131" cy="276999"/>
            </a:xfrm>
            <a:prstGeom prst="rect">
              <a:avLst/>
            </a:prstGeom>
            <a:noFill/>
          </p:spPr>
          <p:txBody>
            <a:bodyPr wrap="none" rtlCol="0">
              <a:spAutoFit/>
            </a:bodyPr>
            <a:lstStyle/>
            <a:p>
              <a:pPr algn="ctr"/>
              <a:r>
                <a:rPr lang="en-GB" sz="1200" b="1">
                  <a:solidFill>
                    <a:schemeClr val="bg1"/>
                  </a:solidFill>
                  <a:latin typeface="Raleway" panose="020B0503030101060003" pitchFamily="34" charset="-18"/>
                </a:rPr>
                <a:t>Value attribution</a:t>
              </a:r>
            </a:p>
          </p:txBody>
        </p:sp>
      </p:grpSp>
      <p:grpSp>
        <p:nvGrpSpPr>
          <p:cNvPr id="32" name="Group 31">
            <a:extLst>
              <a:ext uri="{FF2B5EF4-FFF2-40B4-BE49-F238E27FC236}">
                <a16:creationId xmlns:a16="http://schemas.microsoft.com/office/drawing/2014/main" id="{334FD7BB-8637-4581-9C4C-5A358E62174E}"/>
              </a:ext>
            </a:extLst>
          </p:cNvPr>
          <p:cNvGrpSpPr/>
          <p:nvPr/>
        </p:nvGrpSpPr>
        <p:grpSpPr>
          <a:xfrm>
            <a:off x="1" y="4281725"/>
            <a:ext cx="9143999" cy="861774"/>
            <a:chOff x="7257879" y="4191922"/>
            <a:chExt cx="1886122" cy="684087"/>
          </a:xfrm>
        </p:grpSpPr>
        <p:sp>
          <p:nvSpPr>
            <p:cNvPr id="27" name="Obdélník 70">
              <a:extLst>
                <a:ext uri="{FF2B5EF4-FFF2-40B4-BE49-F238E27FC236}">
                  <a16:creationId xmlns:a16="http://schemas.microsoft.com/office/drawing/2014/main" id="{07D3AA08-5603-4523-9C89-8A110F31ACE9}"/>
                </a:ext>
              </a:extLst>
            </p:cNvPr>
            <p:cNvSpPr/>
            <p:nvPr/>
          </p:nvSpPr>
          <p:spPr>
            <a:xfrm rot="5400000">
              <a:off x="7859962" y="3591968"/>
              <a:ext cx="681956" cy="1886122"/>
            </a:xfrm>
            <a:prstGeom prst="rect">
              <a:avLst/>
            </a:prstGeom>
            <a:solidFill>
              <a:srgbClr val="008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9" name="TextovéPole 72">
              <a:extLst>
                <a:ext uri="{FF2B5EF4-FFF2-40B4-BE49-F238E27FC236}">
                  <a16:creationId xmlns:a16="http://schemas.microsoft.com/office/drawing/2014/main" id="{0C0504EB-9B18-4309-8332-466ED169E8DD}"/>
                </a:ext>
              </a:extLst>
            </p:cNvPr>
            <p:cNvSpPr txBox="1"/>
            <p:nvPr/>
          </p:nvSpPr>
          <p:spPr>
            <a:xfrm>
              <a:off x="8051290" y="4191922"/>
              <a:ext cx="299304" cy="684087"/>
            </a:xfrm>
            <a:prstGeom prst="rect">
              <a:avLst/>
            </a:prstGeom>
            <a:noFill/>
          </p:spPr>
          <p:txBody>
            <a:bodyPr wrap="none" rtlCol="0">
              <a:spAutoFit/>
            </a:bodyPr>
            <a:lstStyle/>
            <a:p>
              <a:pPr algn="ctr"/>
              <a:r>
                <a:rPr lang="cs-CZ" sz="5000" b="1">
                  <a:solidFill>
                    <a:schemeClr val="bg1"/>
                  </a:solidFill>
                  <a:latin typeface="Raleway" panose="020B0503030101060003" pitchFamily="34" charset="-18"/>
                </a:rPr>
                <a:t>Risk</a:t>
              </a:r>
              <a:endParaRPr lang="en-GB" sz="5000" b="1">
                <a:solidFill>
                  <a:schemeClr val="bg1"/>
                </a:solidFill>
                <a:latin typeface="Raleway" panose="020B0503030101060003" pitchFamily="34" charset="-18"/>
              </a:endParaRPr>
            </a:p>
          </p:txBody>
        </p:sp>
      </p:grpSp>
      <p:grpSp>
        <p:nvGrpSpPr>
          <p:cNvPr id="31" name="Group 30">
            <a:extLst>
              <a:ext uri="{FF2B5EF4-FFF2-40B4-BE49-F238E27FC236}">
                <a16:creationId xmlns:a16="http://schemas.microsoft.com/office/drawing/2014/main" id="{E333FD5B-F7B7-4DC3-86CF-32E77A3EA6D9}"/>
              </a:ext>
            </a:extLst>
          </p:cNvPr>
          <p:cNvGrpSpPr/>
          <p:nvPr/>
        </p:nvGrpSpPr>
        <p:grpSpPr>
          <a:xfrm>
            <a:off x="1" y="3425319"/>
            <a:ext cx="9143999" cy="859090"/>
            <a:chOff x="7257879" y="3429852"/>
            <a:chExt cx="1886122" cy="681956"/>
          </a:xfrm>
        </p:grpSpPr>
        <p:sp>
          <p:nvSpPr>
            <p:cNvPr id="26" name="Obdélník 69">
              <a:extLst>
                <a:ext uri="{FF2B5EF4-FFF2-40B4-BE49-F238E27FC236}">
                  <a16:creationId xmlns:a16="http://schemas.microsoft.com/office/drawing/2014/main" id="{CF8134F4-02DE-4AA4-8925-49114D25432A}"/>
                </a:ext>
              </a:extLst>
            </p:cNvPr>
            <p:cNvSpPr/>
            <p:nvPr/>
          </p:nvSpPr>
          <p:spPr>
            <a:xfrm rot="5400000">
              <a:off x="7859962" y="2827769"/>
              <a:ext cx="681956" cy="1886122"/>
            </a:xfrm>
            <a:prstGeom prst="rect">
              <a:avLst/>
            </a:prstGeom>
            <a:solidFill>
              <a:srgbClr val="69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30" name="TextovéPole 73">
              <a:extLst>
                <a:ext uri="{FF2B5EF4-FFF2-40B4-BE49-F238E27FC236}">
                  <a16:creationId xmlns:a16="http://schemas.microsoft.com/office/drawing/2014/main" id="{ED43955C-02EA-4C50-812A-64FAB0471009}"/>
                </a:ext>
              </a:extLst>
            </p:cNvPr>
            <p:cNvSpPr txBox="1"/>
            <p:nvPr/>
          </p:nvSpPr>
          <p:spPr>
            <a:xfrm>
              <a:off x="7881916" y="3647720"/>
              <a:ext cx="638051" cy="276999"/>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Relationship</a:t>
              </a:r>
              <a:endParaRPr lang="en-GB" sz="1200" b="1">
                <a:solidFill>
                  <a:schemeClr val="bg1"/>
                </a:solidFill>
                <a:latin typeface="Raleway" panose="020B0503030101060003" pitchFamily="34" charset="-18"/>
              </a:endParaRPr>
            </a:p>
          </p:txBody>
        </p:sp>
      </p:grpSp>
    </p:spTree>
    <p:extLst>
      <p:ext uri="{BB962C8B-B14F-4D97-AF65-F5344CB8AC3E}">
        <p14:creationId xmlns:p14="http://schemas.microsoft.com/office/powerpoint/2010/main" val="96146846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ovéPole 6">
            <a:extLst>
              <a:ext uri="{FF2B5EF4-FFF2-40B4-BE49-F238E27FC236}">
                <a16:creationId xmlns:a16="http://schemas.microsoft.com/office/drawing/2014/main" id="{10864E11-E294-4157-B6D7-1D0DE7725743}"/>
              </a:ext>
            </a:extLst>
          </p:cNvPr>
          <p:cNvSpPr txBox="1"/>
          <p:nvPr/>
        </p:nvSpPr>
        <p:spPr>
          <a:xfrm>
            <a:off x="323528" y="627534"/>
            <a:ext cx="2026517" cy="369332"/>
          </a:xfrm>
          <a:prstGeom prst="rect">
            <a:avLst/>
          </a:prstGeom>
          <a:noFill/>
        </p:spPr>
        <p:txBody>
          <a:bodyPr wrap="none" rtlCol="0">
            <a:spAutoFit/>
          </a:bodyPr>
          <a:lstStyle/>
          <a:p>
            <a:r>
              <a:rPr lang="en-GB">
                <a:solidFill>
                  <a:srgbClr val="00A68B"/>
                </a:solidFill>
                <a:latin typeface="Raleway Light" panose="020B0403030101060003" pitchFamily="34" charset="-18"/>
              </a:rPr>
              <a:t>Setting the scene</a:t>
            </a:r>
            <a:endParaRPr lang="cs-CZ">
              <a:solidFill>
                <a:srgbClr val="00A68B"/>
              </a:solidFill>
              <a:latin typeface="Raleway Light" panose="020B0403030101060003" pitchFamily="34" charset="-18"/>
            </a:endParaRPr>
          </a:p>
        </p:txBody>
      </p:sp>
      <p:sp>
        <p:nvSpPr>
          <p:cNvPr id="6" name="TextovéPole 5">
            <a:extLst>
              <a:ext uri="{FF2B5EF4-FFF2-40B4-BE49-F238E27FC236}">
                <a16:creationId xmlns:a16="http://schemas.microsoft.com/office/drawing/2014/main" id="{26F20E9B-C72F-4535-9BE9-40EDD2C2574D}"/>
              </a:ext>
            </a:extLst>
          </p:cNvPr>
          <p:cNvSpPr txBox="1"/>
          <p:nvPr/>
        </p:nvSpPr>
        <p:spPr>
          <a:xfrm>
            <a:off x="323528" y="267494"/>
            <a:ext cx="2127505" cy="477054"/>
          </a:xfrm>
          <a:prstGeom prst="rect">
            <a:avLst/>
          </a:prstGeom>
          <a:noFill/>
        </p:spPr>
        <p:txBody>
          <a:bodyPr wrap="none" rtlCol="0">
            <a:spAutoFit/>
          </a:bodyPr>
          <a:lstStyle/>
          <a:p>
            <a:r>
              <a:rPr lang="en-GB" sz="2500" b="1">
                <a:solidFill>
                  <a:srgbClr val="00A68B"/>
                </a:solidFill>
                <a:latin typeface="Raleway ExtraBold" panose="020B0903030101060003" pitchFamily="34" charset="-18"/>
              </a:rPr>
              <a:t>Introduction</a:t>
            </a:r>
            <a:endParaRPr lang="cs-CZ" sz="2500" b="1">
              <a:solidFill>
                <a:srgbClr val="00A68B"/>
              </a:solidFill>
              <a:latin typeface="Raleway ExtraBold" panose="020B0903030101060003" pitchFamily="34" charset="-18"/>
            </a:endParaRPr>
          </a:p>
        </p:txBody>
      </p:sp>
      <p:sp>
        <p:nvSpPr>
          <p:cNvPr id="8" name="TextBox 7">
            <a:extLst>
              <a:ext uri="{FF2B5EF4-FFF2-40B4-BE49-F238E27FC236}">
                <a16:creationId xmlns:a16="http://schemas.microsoft.com/office/drawing/2014/main" id="{7AB35444-FF89-4A50-93A8-FD5D5E8FC08B}"/>
              </a:ext>
            </a:extLst>
          </p:cNvPr>
          <p:cNvSpPr txBox="1"/>
          <p:nvPr/>
        </p:nvSpPr>
        <p:spPr>
          <a:xfrm>
            <a:off x="1502738" y="3547916"/>
            <a:ext cx="7755824" cy="277384"/>
          </a:xfrm>
          <a:prstGeom prst="rect">
            <a:avLst/>
          </a:prstGeom>
          <a:noFill/>
        </p:spPr>
        <p:txBody>
          <a:bodyPr wrap="square">
            <a:spAutoFit/>
          </a:bodyPr>
          <a:lstStyle/>
          <a:p>
            <a:pPr>
              <a:lnSpc>
                <a:spcPct val="107000"/>
              </a:lnSpc>
              <a:spcAft>
                <a:spcPts val="800"/>
              </a:spcAft>
            </a:pPr>
            <a:r>
              <a:rPr lang="en-GB" sz="1200" dirty="0">
                <a:solidFill>
                  <a:schemeClr val="bg1"/>
                </a:solidFill>
                <a:effectLst/>
                <a:latin typeface="Raleway Light" panose="020B0403030101060003" pitchFamily="34" charset="-18"/>
                <a:ea typeface="Calibri" panose="020F0502020204030204" pitchFamily="34" charset="0"/>
                <a:cs typeface="Arial" panose="020B0604020202020204" pitchFamily="34" charset="0"/>
              </a:rPr>
              <a:t>Vlad </a:t>
            </a:r>
            <a:r>
              <a:rPr lang="en-GB" sz="1200" dirty="0" err="1">
                <a:solidFill>
                  <a:schemeClr val="bg1"/>
                </a:solidFill>
                <a:effectLst/>
                <a:latin typeface="Raleway Light" panose="020B0403030101060003" pitchFamily="34" charset="-18"/>
                <a:ea typeface="Calibri" panose="020F0502020204030204" pitchFamily="34" charset="0"/>
                <a:cs typeface="Arial" panose="020B0604020202020204" pitchFamily="34" charset="0"/>
              </a:rPr>
              <a:t>Komanicky</a:t>
            </a:r>
            <a:r>
              <a:rPr lang="en-GB" sz="1200" dirty="0">
                <a:solidFill>
                  <a:schemeClr val="bg1"/>
                </a:solidFill>
                <a:effectLst/>
                <a:latin typeface="Raleway Light" panose="020B0403030101060003" pitchFamily="34" charset="-18"/>
                <a:ea typeface="Calibri" panose="020F0502020204030204" pitchFamily="34" charset="0"/>
                <a:cs typeface="Arial" panose="020B0604020202020204" pitchFamily="34" charset="0"/>
              </a:rPr>
              <a:t>, Co-founder, Alchemists</a:t>
            </a:r>
          </a:p>
        </p:txBody>
      </p:sp>
      <p:sp>
        <p:nvSpPr>
          <p:cNvPr id="10" name="TextovéPole 9">
            <a:extLst>
              <a:ext uri="{FF2B5EF4-FFF2-40B4-BE49-F238E27FC236}">
                <a16:creationId xmlns:a16="http://schemas.microsoft.com/office/drawing/2014/main" id="{4460020D-B0EA-4B8D-83E8-19E507EA9825}"/>
              </a:ext>
            </a:extLst>
          </p:cNvPr>
          <p:cNvSpPr txBox="1"/>
          <p:nvPr/>
        </p:nvSpPr>
        <p:spPr>
          <a:xfrm>
            <a:off x="312231" y="1091058"/>
            <a:ext cx="800219" cy="1631216"/>
          </a:xfrm>
          <a:prstGeom prst="rect">
            <a:avLst/>
          </a:prstGeom>
          <a:noFill/>
        </p:spPr>
        <p:txBody>
          <a:bodyPr wrap="none" rtlCol="0">
            <a:spAutoFit/>
          </a:bodyPr>
          <a:lstStyle/>
          <a:p>
            <a:r>
              <a:rPr lang="cs-CZ" sz="10000" b="1" dirty="0">
                <a:solidFill>
                  <a:srgbClr val="00A68B"/>
                </a:solidFill>
                <a:latin typeface="Raleway ExtraBold" panose="020B0903030101060003" pitchFamily="34" charset="-18"/>
              </a:rPr>
              <a:t>„</a:t>
            </a:r>
          </a:p>
        </p:txBody>
      </p:sp>
      <p:sp>
        <p:nvSpPr>
          <p:cNvPr id="12" name="TextBox 7">
            <a:extLst>
              <a:ext uri="{FF2B5EF4-FFF2-40B4-BE49-F238E27FC236}">
                <a16:creationId xmlns:a16="http://schemas.microsoft.com/office/drawing/2014/main" id="{5A664CF5-7F56-4E02-88DA-D809DFB28F3E}"/>
              </a:ext>
            </a:extLst>
          </p:cNvPr>
          <p:cNvSpPr txBox="1"/>
          <p:nvPr/>
        </p:nvSpPr>
        <p:spPr>
          <a:xfrm>
            <a:off x="1177665" y="3960473"/>
            <a:ext cx="7588887" cy="769250"/>
          </a:xfrm>
          <a:prstGeom prst="rect">
            <a:avLst/>
          </a:prstGeom>
          <a:noFill/>
        </p:spPr>
        <p:txBody>
          <a:bodyPr wrap="square">
            <a:spAutoFit/>
          </a:bodyPr>
          <a:lstStyle/>
          <a:p>
            <a:pPr>
              <a:lnSpc>
                <a:spcPct val="107000"/>
              </a:lnSpc>
              <a:spcAft>
                <a:spcPts val="800"/>
              </a:spcAft>
            </a:pPr>
            <a:r>
              <a:rPr lang="en-US" sz="1400" dirty="0">
                <a:solidFill>
                  <a:schemeClr val="bg1"/>
                </a:solidFill>
                <a:latin typeface="Raleway ExtraBold" panose="020B0903030101060003" pitchFamily="34" charset="-18"/>
                <a:ea typeface="Calibri" panose="020F0502020204030204" pitchFamily="34" charset="0"/>
                <a:cs typeface="Arial" panose="020B0604020202020204" pitchFamily="34" charset="0"/>
              </a:rPr>
              <a:t>Examine any agency and client relationship through this lens, and you should find it a lot easier to develop a robust and objective model which won’t die on its feet. Large sums of money, or otherwise</a:t>
            </a:r>
            <a:endParaRPr lang="en-US" sz="1400" dirty="0">
              <a:solidFill>
                <a:schemeClr val="bg1"/>
              </a:solidFill>
              <a:effectLst/>
              <a:latin typeface="Raleway ExtraBold" panose="020B0903030101060003" pitchFamily="34" charset="-18"/>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CFB16D32-CBC9-489C-9269-A7E515546D42}"/>
              </a:ext>
            </a:extLst>
          </p:cNvPr>
          <p:cNvSpPr txBox="1"/>
          <p:nvPr/>
        </p:nvSpPr>
        <p:spPr>
          <a:xfrm>
            <a:off x="1502738" y="1655126"/>
            <a:ext cx="7755824" cy="277384"/>
          </a:xfrm>
          <a:prstGeom prst="rect">
            <a:avLst/>
          </a:prstGeom>
          <a:noFill/>
        </p:spPr>
        <p:txBody>
          <a:bodyPr wrap="square">
            <a:spAutoFit/>
          </a:bodyPr>
          <a:lstStyle/>
          <a:p>
            <a:pPr>
              <a:lnSpc>
                <a:spcPct val="107000"/>
              </a:lnSpc>
              <a:spcAft>
                <a:spcPts val="800"/>
              </a:spcAft>
            </a:pPr>
            <a:r>
              <a:rPr lang="en-GB" sz="1200" dirty="0">
                <a:solidFill>
                  <a:schemeClr val="bg1"/>
                </a:solidFill>
                <a:latin typeface="Raleway Light" panose="020B0403030101060003" pitchFamily="34" charset="-18"/>
                <a:cs typeface="Arial" panose="020B0604020202020204" pitchFamily="34" charset="0"/>
              </a:rPr>
              <a:t>Marc </a:t>
            </a:r>
            <a:r>
              <a:rPr lang="en-GB" sz="1200" dirty="0" err="1">
                <a:solidFill>
                  <a:schemeClr val="bg1"/>
                </a:solidFill>
                <a:latin typeface="Raleway Light" panose="020B0403030101060003" pitchFamily="34" charset="-18"/>
                <a:cs typeface="Arial" panose="020B0604020202020204" pitchFamily="34" charset="0"/>
              </a:rPr>
              <a:t>Nohr</a:t>
            </a:r>
            <a:r>
              <a:rPr lang="en-GB" sz="1200" dirty="0">
                <a:solidFill>
                  <a:schemeClr val="bg1"/>
                </a:solidFill>
                <a:latin typeface="Raleway Light" panose="020B0403030101060003" pitchFamily="34" charset="-18"/>
                <a:cs typeface="Arial" panose="020B0604020202020204" pitchFamily="34" charset="0"/>
              </a:rPr>
              <a:t>, chairman, Commercial Leadership Group, IPA and CEO, Fold7</a:t>
            </a:r>
          </a:p>
        </p:txBody>
      </p:sp>
      <p:sp>
        <p:nvSpPr>
          <p:cNvPr id="3" name="TextovéPole 9">
            <a:extLst>
              <a:ext uri="{FF2B5EF4-FFF2-40B4-BE49-F238E27FC236}">
                <a16:creationId xmlns:a16="http://schemas.microsoft.com/office/drawing/2014/main" id="{FC9DFD5C-E8B2-4FEB-8303-CEEDC37D7AF3}"/>
              </a:ext>
            </a:extLst>
          </p:cNvPr>
          <p:cNvSpPr txBox="1"/>
          <p:nvPr/>
        </p:nvSpPr>
        <p:spPr>
          <a:xfrm>
            <a:off x="293979" y="113469"/>
            <a:ext cx="800219" cy="1631216"/>
          </a:xfrm>
          <a:prstGeom prst="rect">
            <a:avLst/>
          </a:prstGeom>
          <a:noFill/>
        </p:spPr>
        <p:txBody>
          <a:bodyPr wrap="none" rtlCol="0">
            <a:spAutoFit/>
          </a:bodyPr>
          <a:lstStyle/>
          <a:p>
            <a:r>
              <a:rPr lang="cs-CZ" sz="10000" b="1" dirty="0">
                <a:solidFill>
                  <a:srgbClr val="00A68B"/>
                </a:solidFill>
                <a:latin typeface="Raleway ExtraBold" panose="020B0903030101060003" pitchFamily="34" charset="-18"/>
              </a:rPr>
              <a:t>„</a:t>
            </a:r>
          </a:p>
        </p:txBody>
      </p:sp>
      <p:sp>
        <p:nvSpPr>
          <p:cNvPr id="5" name="TextBox 7">
            <a:extLst>
              <a:ext uri="{FF2B5EF4-FFF2-40B4-BE49-F238E27FC236}">
                <a16:creationId xmlns:a16="http://schemas.microsoft.com/office/drawing/2014/main" id="{3B6EADDE-66B2-4EAA-88E7-EB5C3AD63566}"/>
              </a:ext>
            </a:extLst>
          </p:cNvPr>
          <p:cNvSpPr txBox="1"/>
          <p:nvPr/>
        </p:nvSpPr>
        <p:spPr>
          <a:xfrm>
            <a:off x="1094197" y="1081898"/>
            <a:ext cx="7755824" cy="538737"/>
          </a:xfrm>
          <a:prstGeom prst="rect">
            <a:avLst/>
          </a:prstGeom>
          <a:noFill/>
        </p:spPr>
        <p:txBody>
          <a:bodyPr wrap="square">
            <a:spAutoFit/>
          </a:bodyPr>
          <a:lstStyle/>
          <a:p>
            <a:pPr>
              <a:lnSpc>
                <a:spcPct val="107000"/>
              </a:lnSpc>
              <a:spcAft>
                <a:spcPts val="800"/>
              </a:spcAft>
            </a:pPr>
            <a:r>
              <a:rPr lang="en-GB" sz="1400" dirty="0">
                <a:solidFill>
                  <a:schemeClr val="bg1"/>
                </a:solidFill>
                <a:effectLst/>
                <a:latin typeface="Raleway ExtraBold" panose="020B0903030101060003" pitchFamily="34" charset="-18"/>
                <a:ea typeface="Calibri" panose="020F0502020204030204" pitchFamily="34" charset="0"/>
                <a:cs typeface="Arial" panose="020B0604020202020204" pitchFamily="34" charset="0"/>
              </a:rPr>
              <a:t>Innovation in the way agencies price their services has lagged behind the innovation shown in the products and services they offer</a:t>
            </a:r>
            <a:r>
              <a:rPr lang="cs-CZ" sz="1400" dirty="0">
                <a:solidFill>
                  <a:schemeClr val="bg1"/>
                </a:solidFill>
                <a:effectLst/>
                <a:latin typeface="Raleway ExtraBold" panose="020B0903030101060003" pitchFamily="34" charset="-18"/>
                <a:ea typeface="Calibri" panose="020F0502020204030204" pitchFamily="34" charset="0"/>
                <a:cs typeface="Arial" panose="020B0604020202020204" pitchFamily="34" charset="0"/>
              </a:rPr>
              <a:t>.</a:t>
            </a:r>
            <a:endParaRPr lang="en-GB" sz="1400" dirty="0">
              <a:solidFill>
                <a:schemeClr val="bg1"/>
              </a:solidFill>
              <a:effectLst/>
              <a:latin typeface="Raleway ExtraBold" panose="020B0903030101060003" pitchFamily="34" charset="-18"/>
              <a:ea typeface="Calibri" panose="020F0502020204030204" pitchFamily="34" charset="0"/>
              <a:cs typeface="Arial" panose="020B0604020202020204" pitchFamily="34" charset="0"/>
            </a:endParaRPr>
          </a:p>
        </p:txBody>
      </p:sp>
      <p:sp>
        <p:nvSpPr>
          <p:cNvPr id="11" name="TextovéPole 9">
            <a:extLst>
              <a:ext uri="{FF2B5EF4-FFF2-40B4-BE49-F238E27FC236}">
                <a16:creationId xmlns:a16="http://schemas.microsoft.com/office/drawing/2014/main" id="{34569D88-287A-6D46-9B9A-BE8B22EE9E01}"/>
              </a:ext>
            </a:extLst>
          </p:cNvPr>
          <p:cNvSpPr txBox="1"/>
          <p:nvPr/>
        </p:nvSpPr>
        <p:spPr>
          <a:xfrm>
            <a:off x="293979" y="2989238"/>
            <a:ext cx="800219" cy="1631216"/>
          </a:xfrm>
          <a:prstGeom prst="rect">
            <a:avLst/>
          </a:prstGeom>
          <a:noFill/>
        </p:spPr>
        <p:txBody>
          <a:bodyPr wrap="none" rtlCol="0">
            <a:spAutoFit/>
          </a:bodyPr>
          <a:lstStyle/>
          <a:p>
            <a:r>
              <a:rPr lang="cs-CZ" sz="10000" b="1" dirty="0">
                <a:solidFill>
                  <a:srgbClr val="00A68B"/>
                </a:solidFill>
                <a:latin typeface="Raleway ExtraBold" panose="020B0903030101060003" pitchFamily="34" charset="-18"/>
              </a:rPr>
              <a:t>„</a:t>
            </a:r>
          </a:p>
        </p:txBody>
      </p:sp>
      <p:sp>
        <p:nvSpPr>
          <p:cNvPr id="13" name="TextBox 7">
            <a:extLst>
              <a:ext uri="{FF2B5EF4-FFF2-40B4-BE49-F238E27FC236}">
                <a16:creationId xmlns:a16="http://schemas.microsoft.com/office/drawing/2014/main" id="{C9E2646A-5A02-AF43-A751-156C27DACDB4}"/>
              </a:ext>
            </a:extLst>
          </p:cNvPr>
          <p:cNvSpPr txBox="1"/>
          <p:nvPr/>
        </p:nvSpPr>
        <p:spPr>
          <a:xfrm>
            <a:off x="1166387" y="2070610"/>
            <a:ext cx="7588887" cy="1435458"/>
          </a:xfrm>
          <a:prstGeom prst="rect">
            <a:avLst/>
          </a:prstGeom>
          <a:noFill/>
        </p:spPr>
        <p:txBody>
          <a:bodyPr wrap="square">
            <a:spAutoFit/>
          </a:bodyPr>
          <a:lstStyle/>
          <a:p>
            <a:pPr>
              <a:lnSpc>
                <a:spcPct val="107000"/>
              </a:lnSpc>
              <a:spcAft>
                <a:spcPts val="800"/>
              </a:spcAft>
            </a:pPr>
            <a:r>
              <a:rPr lang="en-US" sz="1400" dirty="0">
                <a:solidFill>
                  <a:schemeClr val="bg1"/>
                </a:solidFill>
                <a:effectLst/>
                <a:latin typeface="Raleway ExtraBold" panose="020B0903030101060003" pitchFamily="34" charset="-18"/>
                <a:ea typeface="Calibri" panose="020F0502020204030204" pitchFamily="34" charset="0"/>
                <a:cs typeface="Arial" panose="020B0604020202020204" pitchFamily="34" charset="0"/>
              </a:rPr>
              <a:t>We often see a clear correlation between the quality of commercial relationships and the role agencies play. </a:t>
            </a:r>
          </a:p>
          <a:p>
            <a:pPr>
              <a:lnSpc>
                <a:spcPct val="107000"/>
              </a:lnSpc>
              <a:spcAft>
                <a:spcPts val="800"/>
              </a:spcAft>
            </a:pPr>
            <a:r>
              <a:rPr lang="en-US" sz="1400" dirty="0">
                <a:solidFill>
                  <a:schemeClr val="bg1"/>
                </a:solidFill>
                <a:effectLst/>
                <a:latin typeface="Raleway ExtraBold" panose="020B0903030101060003" pitchFamily="34" charset="-18"/>
                <a:ea typeface="Calibri" panose="020F0502020204030204" pitchFamily="34" charset="0"/>
                <a:cs typeface="Arial" panose="020B0604020202020204" pitchFamily="34" charset="0"/>
              </a:rPr>
              <a:t>Great commercial relationships provide a sound foundation for growth and success. </a:t>
            </a:r>
          </a:p>
          <a:p>
            <a:pPr>
              <a:lnSpc>
                <a:spcPct val="107000"/>
              </a:lnSpc>
              <a:spcAft>
                <a:spcPts val="800"/>
              </a:spcAft>
            </a:pPr>
            <a:r>
              <a:rPr lang="en-US" sz="1400" dirty="0">
                <a:solidFill>
                  <a:schemeClr val="bg1"/>
                </a:solidFill>
                <a:effectLst/>
                <a:latin typeface="Raleway ExtraBold" panose="020B0903030101060003" pitchFamily="34" charset="-18"/>
                <a:ea typeface="Calibri" panose="020F0502020204030204" pitchFamily="34" charset="0"/>
                <a:cs typeface="Arial" panose="020B0604020202020204" pitchFamily="34" charset="0"/>
              </a:rPr>
              <a:t>Equally, broken commercial relationships can render even exceptional strategic and creative outputs unproductive and ineffective.</a:t>
            </a:r>
          </a:p>
        </p:txBody>
      </p:sp>
      <p:sp>
        <p:nvSpPr>
          <p:cNvPr id="14" name="TextBox 13">
            <a:extLst>
              <a:ext uri="{FF2B5EF4-FFF2-40B4-BE49-F238E27FC236}">
                <a16:creationId xmlns:a16="http://schemas.microsoft.com/office/drawing/2014/main" id="{7BEBFFB1-FB62-DD44-8C07-B07205384494}"/>
              </a:ext>
            </a:extLst>
          </p:cNvPr>
          <p:cNvSpPr txBox="1"/>
          <p:nvPr/>
        </p:nvSpPr>
        <p:spPr>
          <a:xfrm>
            <a:off x="1518780" y="4774330"/>
            <a:ext cx="7755824" cy="277384"/>
          </a:xfrm>
          <a:prstGeom prst="rect">
            <a:avLst/>
          </a:prstGeom>
          <a:noFill/>
        </p:spPr>
        <p:txBody>
          <a:bodyPr wrap="square">
            <a:spAutoFit/>
          </a:bodyPr>
          <a:lstStyle/>
          <a:p>
            <a:pPr>
              <a:lnSpc>
                <a:spcPct val="107000"/>
              </a:lnSpc>
              <a:spcAft>
                <a:spcPts val="800"/>
              </a:spcAft>
            </a:pPr>
            <a:r>
              <a:rPr lang="en-GB" sz="1200" dirty="0">
                <a:solidFill>
                  <a:schemeClr val="bg1"/>
                </a:solidFill>
                <a:effectLst/>
                <a:latin typeface="Raleway Light" panose="020B0403030101060003" pitchFamily="34" charset="-18"/>
                <a:ea typeface="Calibri" panose="020F0502020204030204" pitchFamily="34" charset="0"/>
                <a:cs typeface="Arial" panose="020B0604020202020204" pitchFamily="34" charset="0"/>
              </a:rPr>
              <a:t>Dan Forman, member Commercial leadership Group,  WPP Global Commercial leader</a:t>
            </a:r>
          </a:p>
        </p:txBody>
      </p:sp>
    </p:spTree>
    <p:extLst>
      <p:ext uri="{BB962C8B-B14F-4D97-AF65-F5344CB8AC3E}">
        <p14:creationId xmlns:p14="http://schemas.microsoft.com/office/powerpoint/2010/main" val="430060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B22190-2D2B-4E12-9CEF-CD5563EA5655}"/>
              </a:ext>
            </a:extLst>
          </p:cNvPr>
          <p:cNvGrpSpPr/>
          <p:nvPr/>
        </p:nvGrpSpPr>
        <p:grpSpPr>
          <a:xfrm>
            <a:off x="1" y="857820"/>
            <a:ext cx="9154162" cy="859090"/>
            <a:chOff x="7257696" y="765261"/>
            <a:chExt cx="1882777" cy="681956"/>
          </a:xfrm>
        </p:grpSpPr>
        <p:sp>
          <p:nvSpPr>
            <p:cNvPr id="12" name="Obdélník 6">
              <a:extLst>
                <a:ext uri="{FF2B5EF4-FFF2-40B4-BE49-F238E27FC236}">
                  <a16:creationId xmlns:a16="http://schemas.microsoft.com/office/drawing/2014/main" id="{27D83130-605D-4C21-A5BB-B7018A1A2254}"/>
                </a:ext>
              </a:extLst>
            </p:cNvPr>
            <p:cNvSpPr/>
            <p:nvPr/>
          </p:nvSpPr>
          <p:spPr>
            <a:xfrm rot="5400000">
              <a:off x="7858107" y="164850"/>
              <a:ext cx="681956" cy="1882777"/>
            </a:xfrm>
            <a:prstGeom prst="rect">
              <a:avLst/>
            </a:prstGeom>
            <a:solidFill>
              <a:srgbClr val="65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5" name="TextovéPole 28">
              <a:extLst>
                <a:ext uri="{FF2B5EF4-FFF2-40B4-BE49-F238E27FC236}">
                  <a16:creationId xmlns:a16="http://schemas.microsoft.com/office/drawing/2014/main" id="{2CE746E4-BBC0-4C7A-BAD7-6F2FFA8DA29D}"/>
                </a:ext>
              </a:extLst>
            </p:cNvPr>
            <p:cNvSpPr txBox="1"/>
            <p:nvPr/>
          </p:nvSpPr>
          <p:spPr>
            <a:xfrm>
              <a:off x="7864808" y="983128"/>
              <a:ext cx="668557" cy="276999"/>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Your offering</a:t>
              </a:r>
              <a:endParaRPr lang="en-GB" sz="1200" b="1">
                <a:solidFill>
                  <a:schemeClr val="bg1"/>
                </a:solidFill>
                <a:latin typeface="Raleway" panose="020B0503030101060003" pitchFamily="34" charset="-18"/>
              </a:endParaRPr>
            </a:p>
          </p:txBody>
        </p:sp>
      </p:grpSp>
      <p:grpSp>
        <p:nvGrpSpPr>
          <p:cNvPr id="2" name="Group 1">
            <a:extLst>
              <a:ext uri="{FF2B5EF4-FFF2-40B4-BE49-F238E27FC236}">
                <a16:creationId xmlns:a16="http://schemas.microsoft.com/office/drawing/2014/main" id="{A217F041-B469-401D-B38E-CC4EC0442DB9}"/>
              </a:ext>
            </a:extLst>
          </p:cNvPr>
          <p:cNvGrpSpPr/>
          <p:nvPr/>
        </p:nvGrpSpPr>
        <p:grpSpPr>
          <a:xfrm>
            <a:off x="1" y="0"/>
            <a:ext cx="9154162" cy="859090"/>
            <a:chOff x="7257696" y="84313"/>
            <a:chExt cx="1882777" cy="681956"/>
          </a:xfrm>
        </p:grpSpPr>
        <p:sp>
          <p:nvSpPr>
            <p:cNvPr id="11" name="Obdélník 5">
              <a:extLst>
                <a:ext uri="{FF2B5EF4-FFF2-40B4-BE49-F238E27FC236}">
                  <a16:creationId xmlns:a16="http://schemas.microsoft.com/office/drawing/2014/main" id="{9174DE6C-3DFA-42EC-9C59-2C7CDC018445}"/>
                </a:ext>
              </a:extLst>
            </p:cNvPr>
            <p:cNvSpPr/>
            <p:nvPr/>
          </p:nvSpPr>
          <p:spPr>
            <a:xfrm rot="5400000">
              <a:off x="7858107" y="-516098"/>
              <a:ext cx="681956" cy="1882777"/>
            </a:xfrm>
            <a:prstGeom prst="rect">
              <a:avLst/>
            </a:prstGeom>
            <a:solidFill>
              <a:srgbClr val="883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16" name="TextovéPole 30">
              <a:extLst>
                <a:ext uri="{FF2B5EF4-FFF2-40B4-BE49-F238E27FC236}">
                  <a16:creationId xmlns:a16="http://schemas.microsoft.com/office/drawing/2014/main" id="{7ACD81EE-5B28-4E58-94D2-CD499A487EC1}"/>
                </a:ext>
              </a:extLst>
            </p:cNvPr>
            <p:cNvSpPr txBox="1"/>
            <p:nvPr/>
          </p:nvSpPr>
          <p:spPr>
            <a:xfrm>
              <a:off x="7899935" y="302180"/>
              <a:ext cx="598299" cy="276999"/>
            </a:xfrm>
            <a:prstGeom prst="rect">
              <a:avLst/>
            </a:prstGeom>
            <a:noFill/>
          </p:spPr>
          <p:txBody>
            <a:bodyPr wrap="none" rtlCol="0">
              <a:spAutoFit/>
            </a:bodyPr>
            <a:lstStyle/>
            <a:p>
              <a:pPr algn="ctr"/>
              <a:r>
                <a:rPr lang="cs-CZ" sz="1200" b="1" err="1">
                  <a:solidFill>
                    <a:schemeClr val="bg1"/>
                  </a:solidFill>
                  <a:latin typeface="Raleway" panose="020B0503030101060003" pitchFamily="34" charset="-18"/>
                </a:rPr>
                <a:t>Client</a:t>
              </a:r>
              <a:r>
                <a:rPr lang="cs-CZ" sz="1200" b="1">
                  <a:solidFill>
                    <a:schemeClr val="bg1"/>
                  </a:solidFill>
                  <a:latin typeface="Raleway" panose="020B0503030101060003" pitchFamily="34" charset="-18"/>
                </a:rPr>
                <a:t> </a:t>
              </a:r>
              <a:r>
                <a:rPr lang="cs-CZ" sz="1200" b="1" err="1">
                  <a:solidFill>
                    <a:schemeClr val="bg1"/>
                  </a:solidFill>
                  <a:latin typeface="Raleway" panose="020B0503030101060003" pitchFamily="34" charset="-18"/>
                </a:rPr>
                <a:t>need</a:t>
              </a:r>
              <a:endParaRPr lang="en-GB" sz="1200" b="1">
                <a:solidFill>
                  <a:schemeClr val="bg1"/>
                </a:solidFill>
                <a:latin typeface="Raleway" panose="020B0503030101060003" pitchFamily="34" charset="-18"/>
              </a:endParaRPr>
            </a:p>
          </p:txBody>
        </p:sp>
      </p:grpSp>
      <p:grpSp>
        <p:nvGrpSpPr>
          <p:cNvPr id="5" name="Group 4">
            <a:extLst>
              <a:ext uri="{FF2B5EF4-FFF2-40B4-BE49-F238E27FC236}">
                <a16:creationId xmlns:a16="http://schemas.microsoft.com/office/drawing/2014/main" id="{51EDC641-5DCF-4794-A7DD-109CCA7DD334}"/>
              </a:ext>
            </a:extLst>
          </p:cNvPr>
          <p:cNvGrpSpPr/>
          <p:nvPr/>
        </p:nvGrpSpPr>
        <p:grpSpPr>
          <a:xfrm>
            <a:off x="1" y="2566229"/>
            <a:ext cx="9154162" cy="859090"/>
            <a:chOff x="7257696" y="2434509"/>
            <a:chExt cx="1882777" cy="681956"/>
          </a:xfrm>
        </p:grpSpPr>
        <p:sp>
          <p:nvSpPr>
            <p:cNvPr id="19" name="Obdélník 63">
              <a:extLst>
                <a:ext uri="{FF2B5EF4-FFF2-40B4-BE49-F238E27FC236}">
                  <a16:creationId xmlns:a16="http://schemas.microsoft.com/office/drawing/2014/main" id="{3B797577-7AF3-4212-8C41-92405DEFD0D1}"/>
                </a:ext>
              </a:extLst>
            </p:cNvPr>
            <p:cNvSpPr/>
            <p:nvPr/>
          </p:nvSpPr>
          <p:spPr>
            <a:xfrm rot="5400000">
              <a:off x="7858107" y="1834098"/>
              <a:ext cx="681956" cy="1882777"/>
            </a:xfrm>
            <a:prstGeom prst="rect">
              <a:avLst/>
            </a:prstGeom>
            <a:solidFill>
              <a:srgbClr val="137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1" name="TextovéPole 65">
              <a:extLst>
                <a:ext uri="{FF2B5EF4-FFF2-40B4-BE49-F238E27FC236}">
                  <a16:creationId xmlns:a16="http://schemas.microsoft.com/office/drawing/2014/main" id="{A143375A-163A-4243-8C7D-3B7B01A9F57C}"/>
                </a:ext>
              </a:extLst>
            </p:cNvPr>
            <p:cNvSpPr txBox="1"/>
            <p:nvPr/>
          </p:nvSpPr>
          <p:spPr>
            <a:xfrm>
              <a:off x="7433674" y="2652376"/>
              <a:ext cx="1530825" cy="276999"/>
            </a:xfrm>
            <a:prstGeom prst="rect">
              <a:avLst/>
            </a:prstGeom>
            <a:noFill/>
          </p:spPr>
          <p:txBody>
            <a:bodyPr wrap="none" rtlCol="0">
              <a:spAutoFit/>
            </a:bodyPr>
            <a:lstStyle/>
            <a:p>
              <a:pPr algn="ctr"/>
              <a:r>
                <a:rPr lang="en-GB" sz="1200" b="1">
                  <a:solidFill>
                    <a:schemeClr val="bg1"/>
                  </a:solidFill>
                  <a:latin typeface="Raleway" panose="020B0503030101060003" pitchFamily="34" charset="-18"/>
                </a:rPr>
                <a:t>Commercial capabilities</a:t>
              </a:r>
            </a:p>
          </p:txBody>
        </p:sp>
      </p:grpSp>
      <p:grpSp>
        <p:nvGrpSpPr>
          <p:cNvPr id="4" name="Group 3">
            <a:extLst>
              <a:ext uri="{FF2B5EF4-FFF2-40B4-BE49-F238E27FC236}">
                <a16:creationId xmlns:a16="http://schemas.microsoft.com/office/drawing/2014/main" id="{ABCB90BE-3194-4722-ABED-B3CA28FA11EE}"/>
              </a:ext>
            </a:extLst>
          </p:cNvPr>
          <p:cNvGrpSpPr/>
          <p:nvPr/>
        </p:nvGrpSpPr>
        <p:grpSpPr>
          <a:xfrm>
            <a:off x="1" y="1715639"/>
            <a:ext cx="9154162" cy="859090"/>
            <a:chOff x="7257696" y="1753562"/>
            <a:chExt cx="1882777" cy="681956"/>
          </a:xfrm>
        </p:grpSpPr>
        <p:sp>
          <p:nvSpPr>
            <p:cNvPr id="18" name="Obdélník 62">
              <a:extLst>
                <a:ext uri="{FF2B5EF4-FFF2-40B4-BE49-F238E27FC236}">
                  <a16:creationId xmlns:a16="http://schemas.microsoft.com/office/drawing/2014/main" id="{932C2115-8AA9-438D-A36B-BB920C4A13CD}"/>
                </a:ext>
              </a:extLst>
            </p:cNvPr>
            <p:cNvSpPr/>
            <p:nvPr/>
          </p:nvSpPr>
          <p:spPr>
            <a:xfrm rot="5400000">
              <a:off x="7858107" y="1153151"/>
              <a:ext cx="681956" cy="1882777"/>
            </a:xfrm>
            <a:prstGeom prst="rect">
              <a:avLst/>
            </a:prstGeom>
            <a:solidFill>
              <a:srgbClr val="527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2" name="TextovéPole 66">
              <a:extLst>
                <a:ext uri="{FF2B5EF4-FFF2-40B4-BE49-F238E27FC236}">
                  <a16:creationId xmlns:a16="http://schemas.microsoft.com/office/drawing/2014/main" id="{622D2BE4-288E-45F6-BDA5-25A7CFAF6B90}"/>
                </a:ext>
              </a:extLst>
            </p:cNvPr>
            <p:cNvSpPr txBox="1"/>
            <p:nvPr/>
          </p:nvSpPr>
          <p:spPr>
            <a:xfrm>
              <a:off x="7643520" y="1971429"/>
              <a:ext cx="1111131" cy="276999"/>
            </a:xfrm>
            <a:prstGeom prst="rect">
              <a:avLst/>
            </a:prstGeom>
            <a:noFill/>
          </p:spPr>
          <p:txBody>
            <a:bodyPr wrap="none" rtlCol="0">
              <a:spAutoFit/>
            </a:bodyPr>
            <a:lstStyle/>
            <a:p>
              <a:pPr algn="ctr"/>
              <a:r>
                <a:rPr lang="en-GB" sz="1200" b="1">
                  <a:solidFill>
                    <a:schemeClr val="bg1"/>
                  </a:solidFill>
                  <a:latin typeface="Raleway" panose="020B0503030101060003" pitchFamily="34" charset="-18"/>
                </a:rPr>
                <a:t>Value attribution</a:t>
              </a:r>
            </a:p>
          </p:txBody>
        </p:sp>
      </p:grpSp>
      <p:grpSp>
        <p:nvGrpSpPr>
          <p:cNvPr id="32" name="Group 31">
            <a:extLst>
              <a:ext uri="{FF2B5EF4-FFF2-40B4-BE49-F238E27FC236}">
                <a16:creationId xmlns:a16="http://schemas.microsoft.com/office/drawing/2014/main" id="{334FD7BB-8637-4581-9C4C-5A358E62174E}"/>
              </a:ext>
            </a:extLst>
          </p:cNvPr>
          <p:cNvGrpSpPr/>
          <p:nvPr/>
        </p:nvGrpSpPr>
        <p:grpSpPr>
          <a:xfrm>
            <a:off x="1" y="4284410"/>
            <a:ext cx="9143999" cy="859090"/>
            <a:chOff x="7257879" y="4194051"/>
            <a:chExt cx="1886122" cy="681956"/>
          </a:xfrm>
        </p:grpSpPr>
        <p:sp>
          <p:nvSpPr>
            <p:cNvPr id="27" name="Obdélník 70">
              <a:extLst>
                <a:ext uri="{FF2B5EF4-FFF2-40B4-BE49-F238E27FC236}">
                  <a16:creationId xmlns:a16="http://schemas.microsoft.com/office/drawing/2014/main" id="{07D3AA08-5603-4523-9C89-8A110F31ACE9}"/>
                </a:ext>
              </a:extLst>
            </p:cNvPr>
            <p:cNvSpPr/>
            <p:nvPr/>
          </p:nvSpPr>
          <p:spPr>
            <a:xfrm rot="5400000">
              <a:off x="7859962" y="3591968"/>
              <a:ext cx="681956" cy="1886122"/>
            </a:xfrm>
            <a:prstGeom prst="rect">
              <a:avLst/>
            </a:prstGeom>
            <a:solidFill>
              <a:srgbClr val="008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29" name="TextovéPole 72">
              <a:extLst>
                <a:ext uri="{FF2B5EF4-FFF2-40B4-BE49-F238E27FC236}">
                  <a16:creationId xmlns:a16="http://schemas.microsoft.com/office/drawing/2014/main" id="{0C0504EB-9B18-4309-8332-466ED169E8DD}"/>
                </a:ext>
              </a:extLst>
            </p:cNvPr>
            <p:cNvSpPr txBox="1"/>
            <p:nvPr/>
          </p:nvSpPr>
          <p:spPr>
            <a:xfrm>
              <a:off x="8059871" y="4411919"/>
              <a:ext cx="282141" cy="276999"/>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Risk</a:t>
              </a:r>
              <a:endParaRPr lang="en-GB" sz="1200" b="1">
                <a:solidFill>
                  <a:schemeClr val="bg1"/>
                </a:solidFill>
                <a:latin typeface="Raleway" panose="020B0503030101060003" pitchFamily="34" charset="-18"/>
              </a:endParaRPr>
            </a:p>
          </p:txBody>
        </p:sp>
      </p:grpSp>
      <p:grpSp>
        <p:nvGrpSpPr>
          <p:cNvPr id="31" name="Group 30">
            <a:extLst>
              <a:ext uri="{FF2B5EF4-FFF2-40B4-BE49-F238E27FC236}">
                <a16:creationId xmlns:a16="http://schemas.microsoft.com/office/drawing/2014/main" id="{E333FD5B-F7B7-4DC3-86CF-32E77A3EA6D9}"/>
              </a:ext>
            </a:extLst>
          </p:cNvPr>
          <p:cNvGrpSpPr/>
          <p:nvPr/>
        </p:nvGrpSpPr>
        <p:grpSpPr>
          <a:xfrm>
            <a:off x="1" y="3425319"/>
            <a:ext cx="9143999" cy="859090"/>
            <a:chOff x="7257879" y="3429852"/>
            <a:chExt cx="1886122" cy="681956"/>
          </a:xfrm>
        </p:grpSpPr>
        <p:sp>
          <p:nvSpPr>
            <p:cNvPr id="26" name="Obdélník 69">
              <a:extLst>
                <a:ext uri="{FF2B5EF4-FFF2-40B4-BE49-F238E27FC236}">
                  <a16:creationId xmlns:a16="http://schemas.microsoft.com/office/drawing/2014/main" id="{CF8134F4-02DE-4AA4-8925-49114D25432A}"/>
                </a:ext>
              </a:extLst>
            </p:cNvPr>
            <p:cNvSpPr/>
            <p:nvPr/>
          </p:nvSpPr>
          <p:spPr>
            <a:xfrm rot="5400000">
              <a:off x="7859962" y="2827769"/>
              <a:ext cx="681956" cy="1886122"/>
            </a:xfrm>
            <a:prstGeom prst="rect">
              <a:avLst/>
            </a:prstGeom>
            <a:solidFill>
              <a:srgbClr val="69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p>
          </p:txBody>
        </p:sp>
        <p:sp>
          <p:nvSpPr>
            <p:cNvPr id="30" name="TextovéPole 73">
              <a:extLst>
                <a:ext uri="{FF2B5EF4-FFF2-40B4-BE49-F238E27FC236}">
                  <a16:creationId xmlns:a16="http://schemas.microsoft.com/office/drawing/2014/main" id="{ED43955C-02EA-4C50-812A-64FAB0471009}"/>
                </a:ext>
              </a:extLst>
            </p:cNvPr>
            <p:cNvSpPr txBox="1"/>
            <p:nvPr/>
          </p:nvSpPr>
          <p:spPr>
            <a:xfrm>
              <a:off x="7881916" y="3647720"/>
              <a:ext cx="638051" cy="276999"/>
            </a:xfrm>
            <a:prstGeom prst="rect">
              <a:avLst/>
            </a:prstGeom>
            <a:noFill/>
          </p:spPr>
          <p:txBody>
            <a:bodyPr wrap="none" rtlCol="0">
              <a:spAutoFit/>
            </a:bodyPr>
            <a:lstStyle/>
            <a:p>
              <a:pPr algn="ctr"/>
              <a:r>
                <a:rPr lang="cs-CZ" sz="1200" b="1">
                  <a:solidFill>
                    <a:schemeClr val="bg1"/>
                  </a:solidFill>
                  <a:latin typeface="Raleway" panose="020B0503030101060003" pitchFamily="34" charset="-18"/>
                </a:rPr>
                <a:t>Relationship</a:t>
              </a:r>
              <a:endParaRPr lang="en-GB" sz="1200" b="1">
                <a:solidFill>
                  <a:schemeClr val="bg1"/>
                </a:solidFill>
                <a:latin typeface="Raleway" panose="020B0503030101060003" pitchFamily="34" charset="-18"/>
              </a:endParaRPr>
            </a:p>
          </p:txBody>
        </p:sp>
      </p:grpSp>
    </p:spTree>
    <p:extLst>
      <p:ext uri="{BB962C8B-B14F-4D97-AF65-F5344CB8AC3E}">
        <p14:creationId xmlns:p14="http://schemas.microsoft.com/office/powerpoint/2010/main" val="19320536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10E35F2-4715-4225-9237-5636DF98A430}"/>
              </a:ext>
            </a:extLst>
          </p:cNvPr>
          <p:cNvSpPr/>
          <p:nvPr/>
        </p:nvSpPr>
        <p:spPr>
          <a:xfrm>
            <a:off x="0" y="-5827"/>
            <a:ext cx="9144000" cy="5250180"/>
          </a:xfrm>
          <a:prstGeom prst="rect">
            <a:avLst/>
          </a:prstGeom>
          <a:solidFill>
            <a:srgbClr val="00A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950B8FEA-19ED-45C8-8C86-2A474B0CA089}"/>
              </a:ext>
            </a:extLst>
          </p:cNvPr>
          <p:cNvSpPr txBox="1"/>
          <p:nvPr/>
        </p:nvSpPr>
        <p:spPr>
          <a:xfrm>
            <a:off x="185126" y="3795021"/>
            <a:ext cx="7853740" cy="630942"/>
          </a:xfrm>
          <a:prstGeom prst="rect">
            <a:avLst/>
          </a:prstGeom>
          <a:noFill/>
        </p:spPr>
        <p:txBody>
          <a:bodyPr wrap="square" rtlCol="0" anchor="t">
            <a:spAutoFit/>
          </a:bodyPr>
          <a:lstStyle/>
          <a:p>
            <a:r>
              <a:rPr lang="en-GB" sz="3500" b="1">
                <a:solidFill>
                  <a:schemeClr val="bg1"/>
                </a:solidFill>
                <a:latin typeface="Raleway" panose="020B0503030101060003" pitchFamily="34" charset="-18"/>
              </a:rPr>
              <a:t>Price for success</a:t>
            </a:r>
          </a:p>
        </p:txBody>
      </p:sp>
      <p:sp>
        <p:nvSpPr>
          <p:cNvPr id="3" name="TextovéPole 7">
            <a:extLst>
              <a:ext uri="{FF2B5EF4-FFF2-40B4-BE49-F238E27FC236}">
                <a16:creationId xmlns:a16="http://schemas.microsoft.com/office/drawing/2014/main" id="{16E476C0-024A-4612-BB2A-1F089E345A26}"/>
              </a:ext>
            </a:extLst>
          </p:cNvPr>
          <p:cNvSpPr txBox="1"/>
          <p:nvPr/>
        </p:nvSpPr>
        <p:spPr>
          <a:xfrm>
            <a:off x="323529" y="4272486"/>
            <a:ext cx="8551530" cy="461665"/>
          </a:xfrm>
          <a:prstGeom prst="rect">
            <a:avLst/>
          </a:prstGeom>
          <a:noFill/>
        </p:spPr>
        <p:txBody>
          <a:bodyPr wrap="square" rtlCol="0" anchor="t">
            <a:spAutoFit/>
          </a:bodyPr>
          <a:lstStyle/>
          <a:p>
            <a:r>
              <a:rPr lang="en-GB" sz="2400" b="1" dirty="0">
                <a:latin typeface="Raleway Thin" panose="020B0203030101060003" pitchFamily="34" charset="-18"/>
              </a:rPr>
              <a:t>At a glance</a:t>
            </a:r>
            <a:endParaRPr lang="cs-CZ" sz="2400" b="1" dirty="0">
              <a:latin typeface="Raleway Thin" panose="020B0203030101060003" pitchFamily="34" charset="-18"/>
            </a:endParaRPr>
          </a:p>
        </p:txBody>
      </p:sp>
    </p:spTree>
    <p:extLst>
      <p:ext uri="{BB962C8B-B14F-4D97-AF65-F5344CB8AC3E}">
        <p14:creationId xmlns:p14="http://schemas.microsoft.com/office/powerpoint/2010/main" val="2712257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ovéPole 5">
            <a:extLst>
              <a:ext uri="{FF2B5EF4-FFF2-40B4-BE49-F238E27FC236}">
                <a16:creationId xmlns:a16="http://schemas.microsoft.com/office/drawing/2014/main" id="{1E4D369E-65E9-4CF3-84E4-CA1682D9A75E}"/>
              </a:ext>
            </a:extLst>
          </p:cNvPr>
          <p:cNvSpPr txBox="1"/>
          <p:nvPr/>
        </p:nvSpPr>
        <p:spPr>
          <a:xfrm>
            <a:off x="323529" y="267494"/>
            <a:ext cx="9001182" cy="477054"/>
          </a:xfrm>
          <a:prstGeom prst="rect">
            <a:avLst/>
          </a:prstGeom>
          <a:noFill/>
        </p:spPr>
        <p:txBody>
          <a:bodyPr wrap="none" rtlCol="0" anchor="t">
            <a:spAutoFit/>
          </a:bodyPr>
          <a:lstStyle/>
          <a:p>
            <a:pPr defTabSz="914378"/>
            <a:r>
              <a:rPr lang="en-GB" sz="2450">
                <a:solidFill>
                  <a:prstClr val="black"/>
                </a:solidFill>
                <a:latin typeface="Raleway ExtraBold" panose="020B0903030101060003" pitchFamily="34" charset="-18"/>
              </a:rPr>
              <a:t>The key steps to create your agency’s commercial score </a:t>
            </a:r>
            <a:endParaRPr lang="cs-CZ" sz="2450">
              <a:solidFill>
                <a:prstClr val="black"/>
              </a:solidFill>
              <a:latin typeface="Raleway ExtraBold" panose="020B0903030101060003" pitchFamily="34" charset="-18"/>
            </a:endParaRPr>
          </a:p>
        </p:txBody>
      </p:sp>
      <p:sp>
        <p:nvSpPr>
          <p:cNvPr id="46" name="TextovéPole 5">
            <a:extLst>
              <a:ext uri="{FF2B5EF4-FFF2-40B4-BE49-F238E27FC236}">
                <a16:creationId xmlns:a16="http://schemas.microsoft.com/office/drawing/2014/main" id="{6FBF8E4F-D7DC-4E63-82F3-A039DEEA9983}"/>
              </a:ext>
            </a:extLst>
          </p:cNvPr>
          <p:cNvSpPr txBox="1"/>
          <p:nvPr/>
        </p:nvSpPr>
        <p:spPr>
          <a:xfrm>
            <a:off x="371420" y="3658272"/>
            <a:ext cx="1651065" cy="461665"/>
          </a:xfrm>
          <a:prstGeom prst="rect">
            <a:avLst/>
          </a:prstGeom>
          <a:noFill/>
        </p:spPr>
        <p:txBody>
          <a:bodyPr wrap="square" rtlCol="0" anchor="t">
            <a:spAutoFit/>
          </a:bodyPr>
          <a:lstStyle/>
          <a:p>
            <a:pPr defTabSz="914378"/>
            <a:r>
              <a:rPr lang="en-GB" sz="1200" b="1">
                <a:solidFill>
                  <a:srgbClr val="00A68B"/>
                </a:solidFill>
                <a:latin typeface="Raleway ExtraBold" panose="020B0903030101060003" pitchFamily="34" charset="-18"/>
              </a:rPr>
              <a:t>Baseline</a:t>
            </a:r>
          </a:p>
          <a:p>
            <a:pPr defTabSz="914378"/>
            <a:r>
              <a:rPr lang="en-GB" sz="1200" b="1">
                <a:solidFill>
                  <a:srgbClr val="00A68B"/>
                </a:solidFill>
                <a:latin typeface="Raleway ExtraBold" panose="020B0903030101060003" pitchFamily="34" charset="-18"/>
              </a:rPr>
              <a:t>score</a:t>
            </a:r>
            <a:endParaRPr lang="cs-CZ" sz="1200" b="1">
              <a:solidFill>
                <a:srgbClr val="00A68B"/>
              </a:solidFill>
              <a:latin typeface="Raleway ExtraBold" panose="020B0903030101060003" pitchFamily="34" charset="-18"/>
            </a:endParaRPr>
          </a:p>
        </p:txBody>
      </p:sp>
      <p:sp>
        <p:nvSpPr>
          <p:cNvPr id="47" name="TextovéPole 5">
            <a:extLst>
              <a:ext uri="{FF2B5EF4-FFF2-40B4-BE49-F238E27FC236}">
                <a16:creationId xmlns:a16="http://schemas.microsoft.com/office/drawing/2014/main" id="{3A2EE235-7300-4DB6-8C35-88294DB37677}"/>
              </a:ext>
            </a:extLst>
          </p:cNvPr>
          <p:cNvSpPr txBox="1"/>
          <p:nvPr/>
        </p:nvSpPr>
        <p:spPr>
          <a:xfrm>
            <a:off x="4069325" y="3638596"/>
            <a:ext cx="1884394" cy="461665"/>
          </a:xfrm>
          <a:prstGeom prst="rect">
            <a:avLst/>
          </a:prstGeom>
          <a:noFill/>
        </p:spPr>
        <p:txBody>
          <a:bodyPr wrap="square" rtlCol="0" anchor="t">
            <a:spAutoFit/>
          </a:bodyPr>
          <a:lstStyle/>
          <a:p>
            <a:pPr defTabSz="914378"/>
            <a:r>
              <a:rPr lang="en-GB" sz="1200" b="1">
                <a:solidFill>
                  <a:srgbClr val="00A68B"/>
                </a:solidFill>
                <a:latin typeface="Raleway ExtraBold" panose="020B0903030101060003" pitchFamily="34" charset="-18"/>
              </a:rPr>
              <a:t>Relationship</a:t>
            </a:r>
          </a:p>
          <a:p>
            <a:pPr defTabSz="914378"/>
            <a:r>
              <a:rPr lang="en-GB" sz="1200" b="1">
                <a:solidFill>
                  <a:srgbClr val="00A68B"/>
                </a:solidFill>
                <a:latin typeface="Raleway ExtraBold" panose="020B0903030101060003" pitchFamily="34" charset="-18"/>
              </a:rPr>
              <a:t>and risk factors</a:t>
            </a:r>
            <a:endParaRPr lang="cs-CZ" sz="1200" b="1">
              <a:solidFill>
                <a:srgbClr val="00A68B"/>
              </a:solidFill>
              <a:latin typeface="Raleway ExtraBold" panose="020B0903030101060003" pitchFamily="34" charset="-18"/>
            </a:endParaRPr>
          </a:p>
        </p:txBody>
      </p:sp>
      <p:grpSp>
        <p:nvGrpSpPr>
          <p:cNvPr id="49" name="Skupina 7">
            <a:extLst>
              <a:ext uri="{FF2B5EF4-FFF2-40B4-BE49-F238E27FC236}">
                <a16:creationId xmlns:a16="http://schemas.microsoft.com/office/drawing/2014/main" id="{BECC342D-1F07-4AD1-A1D2-BD222511E2E4}"/>
              </a:ext>
            </a:extLst>
          </p:cNvPr>
          <p:cNvGrpSpPr/>
          <p:nvPr/>
        </p:nvGrpSpPr>
        <p:grpSpPr>
          <a:xfrm>
            <a:off x="442872" y="1568474"/>
            <a:ext cx="1579613" cy="1882777"/>
            <a:chOff x="415248" y="1006015"/>
            <a:chExt cx="1362903" cy="1882777"/>
          </a:xfrm>
        </p:grpSpPr>
        <p:sp>
          <p:nvSpPr>
            <p:cNvPr id="50" name="Obdélník 5">
              <a:extLst>
                <a:ext uri="{FF2B5EF4-FFF2-40B4-BE49-F238E27FC236}">
                  <a16:creationId xmlns:a16="http://schemas.microsoft.com/office/drawing/2014/main" id="{1D6446DE-2C5C-43AC-BC99-00400D6232CD}"/>
                </a:ext>
              </a:extLst>
            </p:cNvPr>
            <p:cNvSpPr/>
            <p:nvPr/>
          </p:nvSpPr>
          <p:spPr>
            <a:xfrm>
              <a:off x="415248" y="1006015"/>
              <a:ext cx="681956" cy="1882777"/>
            </a:xfrm>
            <a:prstGeom prst="rect">
              <a:avLst/>
            </a:prstGeom>
            <a:solidFill>
              <a:srgbClr val="883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Obdélník 6">
              <a:extLst>
                <a:ext uri="{FF2B5EF4-FFF2-40B4-BE49-F238E27FC236}">
                  <a16:creationId xmlns:a16="http://schemas.microsoft.com/office/drawing/2014/main" id="{63901C7A-E444-44A8-9AC5-E99EAF64F82D}"/>
                </a:ext>
              </a:extLst>
            </p:cNvPr>
            <p:cNvSpPr/>
            <p:nvPr/>
          </p:nvSpPr>
          <p:spPr>
            <a:xfrm>
              <a:off x="1096195" y="1006015"/>
              <a:ext cx="681956" cy="1882777"/>
            </a:xfrm>
            <a:prstGeom prst="rect">
              <a:avLst/>
            </a:prstGeom>
            <a:solidFill>
              <a:srgbClr val="65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TextovéPole 28">
              <a:extLst>
                <a:ext uri="{FF2B5EF4-FFF2-40B4-BE49-F238E27FC236}">
                  <a16:creationId xmlns:a16="http://schemas.microsoft.com/office/drawing/2014/main" id="{EC9AC716-C33F-4817-A443-8ACE970DDFEE}"/>
                </a:ext>
              </a:extLst>
            </p:cNvPr>
            <p:cNvSpPr txBox="1"/>
            <p:nvPr/>
          </p:nvSpPr>
          <p:spPr>
            <a:xfrm rot="16200000">
              <a:off x="929439" y="1848909"/>
              <a:ext cx="995785" cy="246221"/>
            </a:xfrm>
            <a:prstGeom prst="rect">
              <a:avLst/>
            </a:prstGeom>
            <a:noFill/>
          </p:spPr>
          <p:txBody>
            <a:bodyPr wrap="none" rtlCol="0">
              <a:spAutoFit/>
            </a:bodyPr>
            <a:lstStyle/>
            <a:p>
              <a:r>
                <a:rPr lang="cs-CZ" sz="1000" b="1" err="1">
                  <a:solidFill>
                    <a:schemeClr val="bg1"/>
                  </a:solidFill>
                  <a:latin typeface="Raleway" panose="020B0503030101060003" pitchFamily="34" charset="-18"/>
                </a:rPr>
                <a:t>Your</a:t>
              </a:r>
              <a:r>
                <a:rPr lang="cs-CZ" sz="1000" b="1">
                  <a:solidFill>
                    <a:schemeClr val="bg1"/>
                  </a:solidFill>
                  <a:latin typeface="Raleway" panose="020B0503030101060003" pitchFamily="34" charset="-18"/>
                </a:rPr>
                <a:t> </a:t>
              </a:r>
              <a:r>
                <a:rPr lang="cs-CZ" sz="1000" b="1" err="1">
                  <a:solidFill>
                    <a:schemeClr val="bg1"/>
                  </a:solidFill>
                  <a:latin typeface="Raleway" panose="020B0503030101060003" pitchFamily="34" charset="-18"/>
                </a:rPr>
                <a:t>offering</a:t>
              </a:r>
              <a:endParaRPr lang="en-GB" sz="1000" b="1">
                <a:solidFill>
                  <a:schemeClr val="bg1"/>
                </a:solidFill>
                <a:latin typeface="Raleway" panose="020B0503030101060003" pitchFamily="34" charset="-18"/>
              </a:endParaRPr>
            </a:p>
          </p:txBody>
        </p:sp>
        <p:sp>
          <p:nvSpPr>
            <p:cNvPr id="53" name="TextovéPole 30">
              <a:extLst>
                <a:ext uri="{FF2B5EF4-FFF2-40B4-BE49-F238E27FC236}">
                  <a16:creationId xmlns:a16="http://schemas.microsoft.com/office/drawing/2014/main" id="{DCC7E94E-3F68-48E3-8464-5BC9CF276E8C}"/>
                </a:ext>
              </a:extLst>
            </p:cNvPr>
            <p:cNvSpPr txBox="1"/>
            <p:nvPr/>
          </p:nvSpPr>
          <p:spPr>
            <a:xfrm rot="16200000">
              <a:off x="312015" y="1848908"/>
              <a:ext cx="893193" cy="246221"/>
            </a:xfrm>
            <a:prstGeom prst="rect">
              <a:avLst/>
            </a:prstGeom>
            <a:noFill/>
          </p:spPr>
          <p:txBody>
            <a:bodyPr wrap="none" rtlCol="0">
              <a:spAutoFit/>
            </a:bodyPr>
            <a:lstStyle/>
            <a:p>
              <a:r>
                <a:rPr lang="cs-CZ" sz="1000" b="1" err="1">
                  <a:solidFill>
                    <a:schemeClr val="bg1"/>
                  </a:solidFill>
                  <a:latin typeface="Raleway" panose="020B0503030101060003" pitchFamily="34" charset="-18"/>
                </a:rPr>
                <a:t>Client</a:t>
              </a:r>
              <a:r>
                <a:rPr lang="cs-CZ" sz="1000" b="1">
                  <a:solidFill>
                    <a:schemeClr val="bg1"/>
                  </a:solidFill>
                  <a:latin typeface="Raleway" panose="020B0503030101060003" pitchFamily="34" charset="-18"/>
                </a:rPr>
                <a:t> </a:t>
              </a:r>
              <a:r>
                <a:rPr lang="cs-CZ" sz="1000" b="1" err="1">
                  <a:solidFill>
                    <a:schemeClr val="bg1"/>
                  </a:solidFill>
                  <a:latin typeface="Raleway" panose="020B0503030101060003" pitchFamily="34" charset="-18"/>
                </a:rPr>
                <a:t>need</a:t>
              </a:r>
              <a:endParaRPr lang="en-GB" sz="1000" b="1">
                <a:solidFill>
                  <a:schemeClr val="bg1"/>
                </a:solidFill>
                <a:latin typeface="Raleway" panose="020B0503030101060003" pitchFamily="34" charset="-18"/>
              </a:endParaRPr>
            </a:p>
          </p:txBody>
        </p:sp>
      </p:grpSp>
      <p:grpSp>
        <p:nvGrpSpPr>
          <p:cNvPr id="54" name="Skupina 61">
            <a:extLst>
              <a:ext uri="{FF2B5EF4-FFF2-40B4-BE49-F238E27FC236}">
                <a16:creationId xmlns:a16="http://schemas.microsoft.com/office/drawing/2014/main" id="{D3C88BD3-6CFC-48D3-BBBA-D83392FF1F3B}"/>
              </a:ext>
            </a:extLst>
          </p:cNvPr>
          <p:cNvGrpSpPr/>
          <p:nvPr/>
        </p:nvGrpSpPr>
        <p:grpSpPr>
          <a:xfrm>
            <a:off x="2234599" y="1568474"/>
            <a:ext cx="1579613" cy="1882777"/>
            <a:chOff x="415248" y="1006015"/>
            <a:chExt cx="1362903" cy="1882777"/>
          </a:xfrm>
        </p:grpSpPr>
        <p:sp>
          <p:nvSpPr>
            <p:cNvPr id="55" name="Obdélník 62">
              <a:extLst>
                <a:ext uri="{FF2B5EF4-FFF2-40B4-BE49-F238E27FC236}">
                  <a16:creationId xmlns:a16="http://schemas.microsoft.com/office/drawing/2014/main" id="{5200A733-2DD8-4E7E-8521-F44794F032C3}"/>
                </a:ext>
              </a:extLst>
            </p:cNvPr>
            <p:cNvSpPr/>
            <p:nvPr/>
          </p:nvSpPr>
          <p:spPr>
            <a:xfrm>
              <a:off x="415248" y="1006015"/>
              <a:ext cx="681956" cy="1882777"/>
            </a:xfrm>
            <a:prstGeom prst="rect">
              <a:avLst/>
            </a:prstGeom>
            <a:solidFill>
              <a:srgbClr val="527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Obdélník 63">
              <a:extLst>
                <a:ext uri="{FF2B5EF4-FFF2-40B4-BE49-F238E27FC236}">
                  <a16:creationId xmlns:a16="http://schemas.microsoft.com/office/drawing/2014/main" id="{4C064CBF-A266-44A3-B18B-285DE2B87A7D}"/>
                </a:ext>
              </a:extLst>
            </p:cNvPr>
            <p:cNvSpPr/>
            <p:nvPr/>
          </p:nvSpPr>
          <p:spPr>
            <a:xfrm>
              <a:off x="1096195" y="1006015"/>
              <a:ext cx="681956" cy="1882777"/>
            </a:xfrm>
            <a:prstGeom prst="rect">
              <a:avLst/>
            </a:prstGeom>
            <a:solidFill>
              <a:srgbClr val="137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TextovéPole 65">
              <a:extLst>
                <a:ext uri="{FF2B5EF4-FFF2-40B4-BE49-F238E27FC236}">
                  <a16:creationId xmlns:a16="http://schemas.microsoft.com/office/drawing/2014/main" id="{D87C7A8A-8084-42FB-8BF2-8DE85D7EBA6C}"/>
                </a:ext>
              </a:extLst>
            </p:cNvPr>
            <p:cNvSpPr txBox="1"/>
            <p:nvPr/>
          </p:nvSpPr>
          <p:spPr>
            <a:xfrm rot="16200000">
              <a:off x="648482" y="1813948"/>
              <a:ext cx="1672253" cy="212441"/>
            </a:xfrm>
            <a:prstGeom prst="rect">
              <a:avLst/>
            </a:prstGeom>
            <a:noFill/>
          </p:spPr>
          <p:txBody>
            <a:bodyPr wrap="none" rtlCol="0">
              <a:spAutoFit/>
            </a:bodyPr>
            <a:lstStyle/>
            <a:p>
              <a:r>
                <a:rPr lang="en-GB" sz="1000" b="1">
                  <a:solidFill>
                    <a:schemeClr val="bg1"/>
                  </a:solidFill>
                  <a:latin typeface="Raleway" panose="020B0503030101060003" pitchFamily="34" charset="-18"/>
                </a:rPr>
                <a:t>Commercial capabilities</a:t>
              </a:r>
            </a:p>
          </p:txBody>
        </p:sp>
        <p:sp>
          <p:nvSpPr>
            <p:cNvPr id="68" name="TextovéPole 66">
              <a:extLst>
                <a:ext uri="{FF2B5EF4-FFF2-40B4-BE49-F238E27FC236}">
                  <a16:creationId xmlns:a16="http://schemas.microsoft.com/office/drawing/2014/main" id="{E5C43C1D-3929-4F45-8C9F-A0FB1DC12695}"/>
                </a:ext>
              </a:extLst>
            </p:cNvPr>
            <p:cNvSpPr txBox="1"/>
            <p:nvPr/>
          </p:nvSpPr>
          <p:spPr>
            <a:xfrm rot="16200000">
              <a:off x="170704" y="1861087"/>
              <a:ext cx="1221809" cy="212441"/>
            </a:xfrm>
            <a:prstGeom prst="rect">
              <a:avLst/>
            </a:prstGeom>
            <a:noFill/>
          </p:spPr>
          <p:txBody>
            <a:bodyPr wrap="none" rtlCol="0">
              <a:spAutoFit/>
            </a:bodyPr>
            <a:lstStyle/>
            <a:p>
              <a:r>
                <a:rPr lang="en-GB" sz="1000" b="1">
                  <a:solidFill>
                    <a:schemeClr val="bg1"/>
                  </a:solidFill>
                  <a:latin typeface="Raleway" panose="020B0503030101060003" pitchFamily="34" charset="-18"/>
                </a:rPr>
                <a:t>Value attribution</a:t>
              </a:r>
            </a:p>
          </p:txBody>
        </p:sp>
      </p:grpSp>
      <p:grpSp>
        <p:nvGrpSpPr>
          <p:cNvPr id="72" name="Skupina 40">
            <a:extLst>
              <a:ext uri="{FF2B5EF4-FFF2-40B4-BE49-F238E27FC236}">
                <a16:creationId xmlns:a16="http://schemas.microsoft.com/office/drawing/2014/main" id="{93E528F9-3DAE-4270-93DC-8B0DB1022822}"/>
              </a:ext>
            </a:extLst>
          </p:cNvPr>
          <p:cNvGrpSpPr/>
          <p:nvPr/>
        </p:nvGrpSpPr>
        <p:grpSpPr>
          <a:xfrm>
            <a:off x="1804357" y="2228510"/>
            <a:ext cx="652896" cy="652896"/>
            <a:chOff x="1776437" y="2221530"/>
            <a:chExt cx="652896" cy="652896"/>
          </a:xfrm>
        </p:grpSpPr>
        <p:sp>
          <p:nvSpPr>
            <p:cNvPr id="85" name="Ovál 57">
              <a:extLst>
                <a:ext uri="{FF2B5EF4-FFF2-40B4-BE49-F238E27FC236}">
                  <a16:creationId xmlns:a16="http://schemas.microsoft.com/office/drawing/2014/main" id="{E6D6C41E-8378-4A34-B905-79A39BCC10C3}"/>
                </a:ext>
              </a:extLst>
            </p:cNvPr>
            <p:cNvSpPr/>
            <p:nvPr/>
          </p:nvSpPr>
          <p:spPr>
            <a:xfrm>
              <a:off x="1776437" y="2221530"/>
              <a:ext cx="652896" cy="652896"/>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7" name="Plus Sign 17">
              <a:extLst>
                <a:ext uri="{FF2B5EF4-FFF2-40B4-BE49-F238E27FC236}">
                  <a16:creationId xmlns:a16="http://schemas.microsoft.com/office/drawing/2014/main" id="{89BE8D8C-7F2F-4B40-ABEF-97A7268C4C03}"/>
                </a:ext>
              </a:extLst>
            </p:cNvPr>
            <p:cNvSpPr/>
            <p:nvPr/>
          </p:nvSpPr>
          <p:spPr>
            <a:xfrm>
              <a:off x="1962933" y="2400258"/>
              <a:ext cx="286873" cy="286873"/>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latin typeface="Raleway ExtraBold" panose="020B0903030101060003" pitchFamily="34" charset="-18"/>
              </a:endParaRPr>
            </a:p>
          </p:txBody>
        </p:sp>
      </p:grpSp>
      <p:grpSp>
        <p:nvGrpSpPr>
          <p:cNvPr id="89" name="Skupina 39">
            <a:extLst>
              <a:ext uri="{FF2B5EF4-FFF2-40B4-BE49-F238E27FC236}">
                <a16:creationId xmlns:a16="http://schemas.microsoft.com/office/drawing/2014/main" id="{2AE0AE56-1938-49F8-B8A4-BEAAE1FE13FD}"/>
              </a:ext>
            </a:extLst>
          </p:cNvPr>
          <p:cNvGrpSpPr/>
          <p:nvPr/>
        </p:nvGrpSpPr>
        <p:grpSpPr>
          <a:xfrm>
            <a:off x="6299504" y="2455066"/>
            <a:ext cx="291088" cy="196590"/>
            <a:chOff x="6122052" y="2455066"/>
            <a:chExt cx="210740" cy="196590"/>
          </a:xfrm>
        </p:grpSpPr>
        <p:sp>
          <p:nvSpPr>
            <p:cNvPr id="90" name="Obdélník 60">
              <a:extLst>
                <a:ext uri="{FF2B5EF4-FFF2-40B4-BE49-F238E27FC236}">
                  <a16:creationId xmlns:a16="http://schemas.microsoft.com/office/drawing/2014/main" id="{B2265C92-C8B9-4A4A-96C2-2232D0CC63F7}"/>
                </a:ext>
              </a:extLst>
            </p:cNvPr>
            <p:cNvSpPr/>
            <p:nvPr/>
          </p:nvSpPr>
          <p:spPr>
            <a:xfrm>
              <a:off x="6122052" y="2455066"/>
              <a:ext cx="209165" cy="77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1" name="Obdélník 68">
              <a:extLst>
                <a:ext uri="{FF2B5EF4-FFF2-40B4-BE49-F238E27FC236}">
                  <a16:creationId xmlns:a16="http://schemas.microsoft.com/office/drawing/2014/main" id="{6D012562-FB09-4AC8-B02F-863B565ABEB2}"/>
                </a:ext>
              </a:extLst>
            </p:cNvPr>
            <p:cNvSpPr/>
            <p:nvPr/>
          </p:nvSpPr>
          <p:spPr>
            <a:xfrm>
              <a:off x="6123627" y="2574474"/>
              <a:ext cx="209165" cy="77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92" name="Skupina 74">
            <a:extLst>
              <a:ext uri="{FF2B5EF4-FFF2-40B4-BE49-F238E27FC236}">
                <a16:creationId xmlns:a16="http://schemas.microsoft.com/office/drawing/2014/main" id="{F386848F-5D30-4694-871E-8F3649F31158}"/>
              </a:ext>
            </a:extLst>
          </p:cNvPr>
          <p:cNvGrpSpPr/>
          <p:nvPr/>
        </p:nvGrpSpPr>
        <p:grpSpPr>
          <a:xfrm rot="2700000">
            <a:off x="984122" y="2330753"/>
            <a:ext cx="461666" cy="461666"/>
            <a:chOff x="2913255" y="2401454"/>
            <a:chExt cx="477188" cy="477188"/>
          </a:xfrm>
        </p:grpSpPr>
        <p:sp>
          <p:nvSpPr>
            <p:cNvPr id="93" name="Ovál 75">
              <a:extLst>
                <a:ext uri="{FF2B5EF4-FFF2-40B4-BE49-F238E27FC236}">
                  <a16:creationId xmlns:a16="http://schemas.microsoft.com/office/drawing/2014/main" id="{D8BC54C9-6AAB-4797-B741-E9484DF1B9FE}"/>
                </a:ext>
              </a:extLst>
            </p:cNvPr>
            <p:cNvSpPr/>
            <p:nvPr/>
          </p:nvSpPr>
          <p:spPr>
            <a:xfrm>
              <a:off x="2913255" y="2401454"/>
              <a:ext cx="477188" cy="477188"/>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Plus Sign 17">
              <a:extLst>
                <a:ext uri="{FF2B5EF4-FFF2-40B4-BE49-F238E27FC236}">
                  <a16:creationId xmlns:a16="http://schemas.microsoft.com/office/drawing/2014/main" id="{D9DF2C6F-8D4C-4AF1-AAF4-082A72CF8EA2}"/>
                </a:ext>
              </a:extLst>
            </p:cNvPr>
            <p:cNvSpPr/>
            <p:nvPr/>
          </p:nvSpPr>
          <p:spPr>
            <a:xfrm>
              <a:off x="3013613" y="2490612"/>
              <a:ext cx="286873" cy="286873"/>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latin typeface="Raleway ExtraBold" panose="020B0903030101060003" pitchFamily="34" charset="-18"/>
              </a:endParaRPr>
            </a:p>
          </p:txBody>
        </p:sp>
      </p:grpSp>
      <p:grpSp>
        <p:nvGrpSpPr>
          <p:cNvPr id="95" name="Skupina 77">
            <a:extLst>
              <a:ext uri="{FF2B5EF4-FFF2-40B4-BE49-F238E27FC236}">
                <a16:creationId xmlns:a16="http://schemas.microsoft.com/office/drawing/2014/main" id="{C110366A-9A26-4A14-8830-2F1276708AA9}"/>
              </a:ext>
            </a:extLst>
          </p:cNvPr>
          <p:cNvGrpSpPr/>
          <p:nvPr/>
        </p:nvGrpSpPr>
        <p:grpSpPr>
          <a:xfrm rot="2700000">
            <a:off x="2795831" y="2331369"/>
            <a:ext cx="461666" cy="461666"/>
            <a:chOff x="2913255" y="2401454"/>
            <a:chExt cx="477188" cy="477188"/>
          </a:xfrm>
        </p:grpSpPr>
        <p:sp>
          <p:nvSpPr>
            <p:cNvPr id="96" name="Ovál 78">
              <a:extLst>
                <a:ext uri="{FF2B5EF4-FFF2-40B4-BE49-F238E27FC236}">
                  <a16:creationId xmlns:a16="http://schemas.microsoft.com/office/drawing/2014/main" id="{6AC36282-37F5-4CE0-953D-0E2076E38CA4}"/>
                </a:ext>
              </a:extLst>
            </p:cNvPr>
            <p:cNvSpPr/>
            <p:nvPr/>
          </p:nvSpPr>
          <p:spPr>
            <a:xfrm>
              <a:off x="2913255" y="2401454"/>
              <a:ext cx="477188" cy="477188"/>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7" name="Plus Sign 17">
              <a:extLst>
                <a:ext uri="{FF2B5EF4-FFF2-40B4-BE49-F238E27FC236}">
                  <a16:creationId xmlns:a16="http://schemas.microsoft.com/office/drawing/2014/main" id="{9A4D4645-A27A-4F9C-ADE2-8AC358CB7605}"/>
                </a:ext>
              </a:extLst>
            </p:cNvPr>
            <p:cNvSpPr/>
            <p:nvPr/>
          </p:nvSpPr>
          <p:spPr>
            <a:xfrm>
              <a:off x="3013613" y="2490612"/>
              <a:ext cx="286873" cy="286873"/>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tx1"/>
                </a:solidFill>
                <a:latin typeface="Raleway ExtraBold" panose="020B0903030101060003" pitchFamily="34" charset="-18"/>
              </a:endParaRPr>
            </a:p>
          </p:txBody>
        </p:sp>
      </p:grpSp>
      <p:grpSp>
        <p:nvGrpSpPr>
          <p:cNvPr id="98" name="Skupina 41">
            <a:extLst>
              <a:ext uri="{FF2B5EF4-FFF2-40B4-BE49-F238E27FC236}">
                <a16:creationId xmlns:a16="http://schemas.microsoft.com/office/drawing/2014/main" id="{C427B9B7-D3FE-48C2-A1D6-518BBCB05E6F}"/>
              </a:ext>
            </a:extLst>
          </p:cNvPr>
          <p:cNvGrpSpPr/>
          <p:nvPr/>
        </p:nvGrpSpPr>
        <p:grpSpPr>
          <a:xfrm>
            <a:off x="4975986" y="1558149"/>
            <a:ext cx="990985" cy="1886122"/>
            <a:chOff x="4975986" y="1558149"/>
            <a:chExt cx="990985" cy="1886122"/>
          </a:xfrm>
        </p:grpSpPr>
        <p:sp>
          <p:nvSpPr>
            <p:cNvPr id="99" name="Obdélník 70">
              <a:extLst>
                <a:ext uri="{FF2B5EF4-FFF2-40B4-BE49-F238E27FC236}">
                  <a16:creationId xmlns:a16="http://schemas.microsoft.com/office/drawing/2014/main" id="{59B01D23-82A3-4326-AE09-D2E6AAF9574D}"/>
                </a:ext>
              </a:extLst>
            </p:cNvPr>
            <p:cNvSpPr/>
            <p:nvPr/>
          </p:nvSpPr>
          <p:spPr>
            <a:xfrm>
              <a:off x="5174976" y="1558149"/>
              <a:ext cx="791995" cy="1886122"/>
            </a:xfrm>
            <a:prstGeom prst="rect">
              <a:avLst/>
            </a:prstGeom>
            <a:solidFill>
              <a:srgbClr val="008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0" name="TextovéPole 72">
              <a:extLst>
                <a:ext uri="{FF2B5EF4-FFF2-40B4-BE49-F238E27FC236}">
                  <a16:creationId xmlns:a16="http://schemas.microsoft.com/office/drawing/2014/main" id="{9EFD5CC4-68E3-4EC1-82BF-D481553FFB1C}"/>
                </a:ext>
              </a:extLst>
            </p:cNvPr>
            <p:cNvSpPr txBox="1"/>
            <p:nvPr/>
          </p:nvSpPr>
          <p:spPr>
            <a:xfrm rot="16200000">
              <a:off x="5390450" y="2430949"/>
              <a:ext cx="437940" cy="246221"/>
            </a:xfrm>
            <a:prstGeom prst="rect">
              <a:avLst/>
            </a:prstGeom>
            <a:noFill/>
          </p:spPr>
          <p:txBody>
            <a:bodyPr wrap="none" rtlCol="0">
              <a:spAutoFit/>
            </a:bodyPr>
            <a:lstStyle/>
            <a:p>
              <a:r>
                <a:rPr lang="cs-CZ" sz="1000" b="1">
                  <a:solidFill>
                    <a:schemeClr val="bg1"/>
                  </a:solidFill>
                  <a:latin typeface="Raleway" panose="020B0503030101060003" pitchFamily="34" charset="-18"/>
                </a:rPr>
                <a:t>Risk</a:t>
              </a:r>
              <a:endParaRPr lang="en-GB" sz="1000" b="1">
                <a:solidFill>
                  <a:schemeClr val="bg1"/>
                </a:solidFill>
                <a:latin typeface="Raleway" panose="020B0503030101060003" pitchFamily="34" charset="-18"/>
              </a:endParaRPr>
            </a:p>
          </p:txBody>
        </p:sp>
        <p:grpSp>
          <p:nvGrpSpPr>
            <p:cNvPr id="101" name="Skupina 38">
              <a:extLst>
                <a:ext uri="{FF2B5EF4-FFF2-40B4-BE49-F238E27FC236}">
                  <a16:creationId xmlns:a16="http://schemas.microsoft.com/office/drawing/2014/main" id="{90D7D2A7-591F-48BC-B55D-A6D5B495318B}"/>
                </a:ext>
              </a:extLst>
            </p:cNvPr>
            <p:cNvGrpSpPr/>
            <p:nvPr/>
          </p:nvGrpSpPr>
          <p:grpSpPr>
            <a:xfrm>
              <a:off x="4975986" y="2355275"/>
              <a:ext cx="461665" cy="461665"/>
              <a:chOff x="5006310" y="2381077"/>
              <a:chExt cx="343099" cy="343099"/>
            </a:xfrm>
          </p:grpSpPr>
          <p:sp>
            <p:nvSpPr>
              <p:cNvPr id="102" name="Ovál 85">
                <a:extLst>
                  <a:ext uri="{FF2B5EF4-FFF2-40B4-BE49-F238E27FC236}">
                    <a16:creationId xmlns:a16="http://schemas.microsoft.com/office/drawing/2014/main" id="{87C1F228-F1B2-4BE9-AA3C-BA5D04B37F5B}"/>
                  </a:ext>
                </a:extLst>
              </p:cNvPr>
              <p:cNvSpPr/>
              <p:nvPr/>
            </p:nvSpPr>
            <p:spPr>
              <a:xfrm rot="2700000">
                <a:off x="5006310" y="2381077"/>
                <a:ext cx="343099" cy="343099"/>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3" name="Plus Sign 17">
                <a:extLst>
                  <a:ext uri="{FF2B5EF4-FFF2-40B4-BE49-F238E27FC236}">
                    <a16:creationId xmlns:a16="http://schemas.microsoft.com/office/drawing/2014/main" id="{48D0CBF0-EE09-4E1C-B177-78595FDA7AF4}"/>
                  </a:ext>
                </a:extLst>
              </p:cNvPr>
              <p:cNvSpPr/>
              <p:nvPr/>
            </p:nvSpPr>
            <p:spPr>
              <a:xfrm rot="2700000">
                <a:off x="5075392" y="2449089"/>
                <a:ext cx="206262" cy="20626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latin typeface="Raleway ExtraBold" panose="020B0903030101060003" pitchFamily="34" charset="-18"/>
                </a:endParaRPr>
              </a:p>
            </p:txBody>
          </p:sp>
        </p:grpSp>
      </p:grpSp>
      <p:cxnSp>
        <p:nvCxnSpPr>
          <p:cNvPr id="104" name="Přímá spojnice 43">
            <a:extLst>
              <a:ext uri="{FF2B5EF4-FFF2-40B4-BE49-F238E27FC236}">
                <a16:creationId xmlns:a16="http://schemas.microsoft.com/office/drawing/2014/main" id="{99BF522B-D4CD-4D67-8D5F-60D34D52FF86}"/>
              </a:ext>
            </a:extLst>
          </p:cNvPr>
          <p:cNvCxnSpPr>
            <a:cxnSpLocks/>
          </p:cNvCxnSpPr>
          <p:nvPr/>
        </p:nvCxnSpPr>
        <p:spPr>
          <a:xfrm>
            <a:off x="3814212" y="3725882"/>
            <a:ext cx="0" cy="428965"/>
          </a:xfrm>
          <a:prstGeom prst="line">
            <a:avLst/>
          </a:prstGeom>
          <a:ln>
            <a:solidFill>
              <a:srgbClr val="137260"/>
            </a:solidFill>
          </a:ln>
        </p:spPr>
        <p:style>
          <a:lnRef idx="1">
            <a:schemeClr val="accent1"/>
          </a:lnRef>
          <a:fillRef idx="0">
            <a:schemeClr val="accent1"/>
          </a:fillRef>
          <a:effectRef idx="0">
            <a:schemeClr val="accent1"/>
          </a:effectRef>
          <a:fontRef idx="minor">
            <a:schemeClr val="tx1"/>
          </a:fontRef>
        </p:style>
      </p:cxnSp>
      <p:cxnSp>
        <p:nvCxnSpPr>
          <p:cNvPr id="105" name="Přímá spojnice 46">
            <a:extLst>
              <a:ext uri="{FF2B5EF4-FFF2-40B4-BE49-F238E27FC236}">
                <a16:creationId xmlns:a16="http://schemas.microsoft.com/office/drawing/2014/main" id="{BAB6ED14-6AF4-4D40-9F1D-A76E8539AA5F}"/>
              </a:ext>
            </a:extLst>
          </p:cNvPr>
          <p:cNvCxnSpPr>
            <a:cxnSpLocks/>
          </p:cNvCxnSpPr>
          <p:nvPr/>
        </p:nvCxnSpPr>
        <p:spPr>
          <a:xfrm>
            <a:off x="5953719" y="3718902"/>
            <a:ext cx="0" cy="428965"/>
          </a:xfrm>
          <a:prstGeom prst="line">
            <a:avLst/>
          </a:prstGeom>
          <a:ln>
            <a:solidFill>
              <a:srgbClr val="0085BC"/>
            </a:solidFill>
          </a:ln>
        </p:spPr>
        <p:style>
          <a:lnRef idx="1">
            <a:schemeClr val="accent1"/>
          </a:lnRef>
          <a:fillRef idx="0">
            <a:schemeClr val="accent1"/>
          </a:fillRef>
          <a:effectRef idx="0">
            <a:schemeClr val="accent1"/>
          </a:effectRef>
          <a:fontRef idx="minor">
            <a:schemeClr val="tx1"/>
          </a:fontRef>
        </p:style>
      </p:cxnSp>
      <p:grpSp>
        <p:nvGrpSpPr>
          <p:cNvPr id="106" name="Skupina 42">
            <a:extLst>
              <a:ext uri="{FF2B5EF4-FFF2-40B4-BE49-F238E27FC236}">
                <a16:creationId xmlns:a16="http://schemas.microsoft.com/office/drawing/2014/main" id="{F1F5D951-C778-496C-9D77-1BBCFC995697}"/>
              </a:ext>
            </a:extLst>
          </p:cNvPr>
          <p:cNvGrpSpPr/>
          <p:nvPr/>
        </p:nvGrpSpPr>
        <p:grpSpPr>
          <a:xfrm>
            <a:off x="3959803" y="1558149"/>
            <a:ext cx="1029456" cy="1886122"/>
            <a:chOff x="3959803" y="1558149"/>
            <a:chExt cx="1029456" cy="1886122"/>
          </a:xfrm>
        </p:grpSpPr>
        <p:sp>
          <p:nvSpPr>
            <p:cNvPr id="107" name="Obdélník 69">
              <a:extLst>
                <a:ext uri="{FF2B5EF4-FFF2-40B4-BE49-F238E27FC236}">
                  <a16:creationId xmlns:a16="http://schemas.microsoft.com/office/drawing/2014/main" id="{38E37FD5-048C-4D9D-8CE0-499C11D807AB}"/>
                </a:ext>
              </a:extLst>
            </p:cNvPr>
            <p:cNvSpPr/>
            <p:nvPr/>
          </p:nvSpPr>
          <p:spPr>
            <a:xfrm>
              <a:off x="4197264" y="1558149"/>
              <a:ext cx="791995" cy="1886122"/>
            </a:xfrm>
            <a:prstGeom prst="rect">
              <a:avLst/>
            </a:prstGeom>
            <a:solidFill>
              <a:srgbClr val="69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TextovéPole 73">
              <a:extLst>
                <a:ext uri="{FF2B5EF4-FFF2-40B4-BE49-F238E27FC236}">
                  <a16:creationId xmlns:a16="http://schemas.microsoft.com/office/drawing/2014/main" id="{DB6FB8DB-C934-41E7-B057-0FCDE1678851}"/>
                </a:ext>
              </a:extLst>
            </p:cNvPr>
            <p:cNvSpPr txBox="1"/>
            <p:nvPr/>
          </p:nvSpPr>
          <p:spPr>
            <a:xfrm rot="16200000">
              <a:off x="4121422" y="2399675"/>
              <a:ext cx="950901" cy="246221"/>
            </a:xfrm>
            <a:prstGeom prst="rect">
              <a:avLst/>
            </a:prstGeom>
            <a:noFill/>
          </p:spPr>
          <p:txBody>
            <a:bodyPr wrap="none" rtlCol="0">
              <a:spAutoFit/>
            </a:bodyPr>
            <a:lstStyle/>
            <a:p>
              <a:r>
                <a:rPr lang="cs-CZ" sz="1000" b="1" err="1">
                  <a:solidFill>
                    <a:schemeClr val="bg1"/>
                  </a:solidFill>
                  <a:latin typeface="Raleway" panose="020B0503030101060003" pitchFamily="34" charset="-18"/>
                </a:rPr>
                <a:t>Relationship</a:t>
              </a:r>
              <a:endParaRPr lang="en-GB" sz="1000" b="1">
                <a:solidFill>
                  <a:schemeClr val="bg1"/>
                </a:solidFill>
                <a:latin typeface="Raleway" panose="020B0503030101060003" pitchFamily="34" charset="-18"/>
              </a:endParaRPr>
            </a:p>
          </p:txBody>
        </p:sp>
        <p:grpSp>
          <p:nvGrpSpPr>
            <p:cNvPr id="109" name="Skupina 80">
              <a:extLst>
                <a:ext uri="{FF2B5EF4-FFF2-40B4-BE49-F238E27FC236}">
                  <a16:creationId xmlns:a16="http://schemas.microsoft.com/office/drawing/2014/main" id="{ADE3BC9A-898B-4CE2-9211-9B76E28AE992}"/>
                </a:ext>
              </a:extLst>
            </p:cNvPr>
            <p:cNvGrpSpPr/>
            <p:nvPr/>
          </p:nvGrpSpPr>
          <p:grpSpPr>
            <a:xfrm rot="2700000">
              <a:off x="3959803" y="2327565"/>
              <a:ext cx="461666" cy="461666"/>
              <a:chOff x="2913255" y="2401454"/>
              <a:chExt cx="477188" cy="477188"/>
            </a:xfrm>
          </p:grpSpPr>
          <p:sp>
            <p:nvSpPr>
              <p:cNvPr id="110" name="Ovál 81">
                <a:extLst>
                  <a:ext uri="{FF2B5EF4-FFF2-40B4-BE49-F238E27FC236}">
                    <a16:creationId xmlns:a16="http://schemas.microsoft.com/office/drawing/2014/main" id="{88E5ECD6-4FFC-486B-B19B-A4DD9B5BEBFF}"/>
                  </a:ext>
                </a:extLst>
              </p:cNvPr>
              <p:cNvSpPr/>
              <p:nvPr/>
            </p:nvSpPr>
            <p:spPr>
              <a:xfrm>
                <a:off x="2913255" y="2401454"/>
                <a:ext cx="477188" cy="477188"/>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1" name="Plus Sign 17">
                <a:extLst>
                  <a:ext uri="{FF2B5EF4-FFF2-40B4-BE49-F238E27FC236}">
                    <a16:creationId xmlns:a16="http://schemas.microsoft.com/office/drawing/2014/main" id="{D9A66888-719F-445D-BEC7-B840494C95A9}"/>
                  </a:ext>
                </a:extLst>
              </p:cNvPr>
              <p:cNvSpPr/>
              <p:nvPr/>
            </p:nvSpPr>
            <p:spPr>
              <a:xfrm>
                <a:off x="3013613" y="2490612"/>
                <a:ext cx="286873" cy="286873"/>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latin typeface="Raleway ExtraBold" panose="020B0903030101060003" pitchFamily="34" charset="-18"/>
                </a:endParaRPr>
              </a:p>
            </p:txBody>
          </p:sp>
        </p:grpSp>
      </p:grpSp>
      <p:sp>
        <p:nvSpPr>
          <p:cNvPr id="112" name="TextovéPole 5">
            <a:extLst>
              <a:ext uri="{FF2B5EF4-FFF2-40B4-BE49-F238E27FC236}">
                <a16:creationId xmlns:a16="http://schemas.microsoft.com/office/drawing/2014/main" id="{04966FF6-0DCE-4642-9141-0C3525BC144D}"/>
              </a:ext>
            </a:extLst>
          </p:cNvPr>
          <p:cNvSpPr txBox="1"/>
          <p:nvPr/>
        </p:nvSpPr>
        <p:spPr>
          <a:xfrm>
            <a:off x="6842803" y="3651293"/>
            <a:ext cx="1619158" cy="461665"/>
          </a:xfrm>
          <a:prstGeom prst="rect">
            <a:avLst/>
          </a:prstGeom>
          <a:noFill/>
        </p:spPr>
        <p:txBody>
          <a:bodyPr wrap="square" rtlCol="0" anchor="t">
            <a:spAutoFit/>
          </a:bodyPr>
          <a:lstStyle/>
          <a:p>
            <a:pPr defTabSz="914378"/>
            <a:r>
              <a:rPr lang="en-GB" sz="1200" b="1">
                <a:solidFill>
                  <a:srgbClr val="00A68B"/>
                </a:solidFill>
                <a:latin typeface="Raleway ExtraBold" panose="020B0903030101060003" pitchFamily="34" charset="-18"/>
              </a:rPr>
              <a:t>Choosing the right components</a:t>
            </a:r>
          </a:p>
        </p:txBody>
      </p:sp>
      <p:cxnSp>
        <p:nvCxnSpPr>
          <p:cNvPr id="113" name="Přímá spojnice 48">
            <a:extLst>
              <a:ext uri="{FF2B5EF4-FFF2-40B4-BE49-F238E27FC236}">
                <a16:creationId xmlns:a16="http://schemas.microsoft.com/office/drawing/2014/main" id="{564F3D8B-6B07-47FC-B8AB-612E9A629487}"/>
              </a:ext>
            </a:extLst>
          </p:cNvPr>
          <p:cNvCxnSpPr>
            <a:cxnSpLocks/>
          </p:cNvCxnSpPr>
          <p:nvPr/>
        </p:nvCxnSpPr>
        <p:spPr>
          <a:xfrm>
            <a:off x="8700923" y="3718902"/>
            <a:ext cx="0" cy="353439"/>
          </a:xfrm>
          <a:prstGeom prst="line">
            <a:avLst/>
          </a:prstGeom>
          <a:ln>
            <a:solidFill>
              <a:srgbClr val="00A68B"/>
            </a:solidFill>
          </a:ln>
        </p:spPr>
        <p:style>
          <a:lnRef idx="1">
            <a:schemeClr val="accent1"/>
          </a:lnRef>
          <a:fillRef idx="0">
            <a:schemeClr val="accent1"/>
          </a:fillRef>
          <a:effectRef idx="0">
            <a:schemeClr val="accent1"/>
          </a:effectRef>
          <a:fontRef idx="minor">
            <a:schemeClr val="tx1"/>
          </a:fontRef>
        </p:style>
      </p:cxnSp>
      <p:pic>
        <p:nvPicPr>
          <p:cNvPr id="14" name="Picture 13" descr="Chart, treemap chart&#10;&#10;Description automatically generated">
            <a:extLst>
              <a:ext uri="{FF2B5EF4-FFF2-40B4-BE49-F238E27FC236}">
                <a16:creationId xmlns:a16="http://schemas.microsoft.com/office/drawing/2014/main" id="{D1900075-AD06-473E-8C44-AD7AC1ECA5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05948" y="1558923"/>
            <a:ext cx="1885348" cy="1885348"/>
          </a:xfrm>
          <a:prstGeom prst="rect">
            <a:avLst/>
          </a:prstGeom>
        </p:spPr>
      </p:pic>
    </p:spTree>
    <p:extLst>
      <p:ext uri="{BB962C8B-B14F-4D97-AF65-F5344CB8AC3E}">
        <p14:creationId xmlns:p14="http://schemas.microsoft.com/office/powerpoint/2010/main" val="253056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ovéPole 5">
            <a:extLst>
              <a:ext uri="{FF2B5EF4-FFF2-40B4-BE49-F238E27FC236}">
                <a16:creationId xmlns:a16="http://schemas.microsoft.com/office/drawing/2014/main" id="{1E4D369E-65E9-4CF3-84E4-CA1682D9A75E}"/>
              </a:ext>
            </a:extLst>
          </p:cNvPr>
          <p:cNvSpPr txBox="1"/>
          <p:nvPr/>
        </p:nvSpPr>
        <p:spPr>
          <a:xfrm>
            <a:off x="323529" y="267494"/>
            <a:ext cx="5767926" cy="400110"/>
          </a:xfrm>
          <a:prstGeom prst="rect">
            <a:avLst/>
          </a:prstGeom>
          <a:noFill/>
        </p:spPr>
        <p:txBody>
          <a:bodyPr wrap="none" rtlCol="0" anchor="t">
            <a:spAutoFit/>
          </a:bodyPr>
          <a:lstStyle/>
          <a:p>
            <a:pPr defTabSz="914378"/>
            <a:r>
              <a:rPr lang="en-GB" sz="2000">
                <a:solidFill>
                  <a:prstClr val="black"/>
                </a:solidFill>
                <a:latin typeface="Raleway ExtraBold" panose="020B0903030101060003" pitchFamily="34" charset="-18"/>
              </a:rPr>
              <a:t>Baseline score – Client needs x Your offering</a:t>
            </a:r>
            <a:endParaRPr lang="cs-CZ" sz="2000">
              <a:solidFill>
                <a:prstClr val="black"/>
              </a:solidFill>
              <a:latin typeface="Raleway ExtraBold" panose="020B0903030101060003" pitchFamily="34" charset="-18"/>
            </a:endParaRPr>
          </a:p>
        </p:txBody>
      </p:sp>
      <p:pic>
        <p:nvPicPr>
          <p:cNvPr id="9" name="Grafický objekt 8">
            <a:extLst>
              <a:ext uri="{FF2B5EF4-FFF2-40B4-BE49-F238E27FC236}">
                <a16:creationId xmlns:a16="http://schemas.microsoft.com/office/drawing/2014/main" id="{09FF487C-9FE1-493A-9AB9-7F6D9F29280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32000" y="736006"/>
            <a:ext cx="4140000" cy="4140000"/>
          </a:xfrm>
          <a:prstGeom prst="rect">
            <a:avLst/>
          </a:prstGeom>
        </p:spPr>
      </p:pic>
      <p:pic>
        <p:nvPicPr>
          <p:cNvPr id="5" name="Picture 4" descr="Chart, treemap chart&#10;&#10;Description automatically generated">
            <a:extLst>
              <a:ext uri="{FF2B5EF4-FFF2-40B4-BE49-F238E27FC236}">
                <a16:creationId xmlns:a16="http://schemas.microsoft.com/office/drawing/2014/main" id="{038059BD-E506-4E78-A185-7BE91BE417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91141" y="789347"/>
            <a:ext cx="2997793" cy="2997793"/>
          </a:xfrm>
          <a:prstGeom prst="rect">
            <a:avLst/>
          </a:prstGeom>
        </p:spPr>
      </p:pic>
    </p:spTree>
    <p:extLst>
      <p:ext uri="{BB962C8B-B14F-4D97-AF65-F5344CB8AC3E}">
        <p14:creationId xmlns:p14="http://schemas.microsoft.com/office/powerpoint/2010/main" val="25992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ovéPole 5">
            <a:extLst>
              <a:ext uri="{FF2B5EF4-FFF2-40B4-BE49-F238E27FC236}">
                <a16:creationId xmlns:a16="http://schemas.microsoft.com/office/drawing/2014/main" id="{1E4D369E-65E9-4CF3-84E4-CA1682D9A75E}"/>
              </a:ext>
            </a:extLst>
          </p:cNvPr>
          <p:cNvSpPr txBox="1"/>
          <p:nvPr/>
        </p:nvSpPr>
        <p:spPr>
          <a:xfrm>
            <a:off x="323529" y="267494"/>
            <a:ext cx="7734810" cy="400110"/>
          </a:xfrm>
          <a:prstGeom prst="rect">
            <a:avLst/>
          </a:prstGeom>
          <a:noFill/>
        </p:spPr>
        <p:txBody>
          <a:bodyPr wrap="none" rtlCol="0" anchor="t">
            <a:spAutoFit/>
          </a:bodyPr>
          <a:lstStyle/>
          <a:p>
            <a:pPr defTabSz="914378"/>
            <a:r>
              <a:rPr lang="en-GB" sz="2000">
                <a:solidFill>
                  <a:prstClr val="black"/>
                </a:solidFill>
                <a:latin typeface="Raleway ExtraBold" panose="020B0903030101060003" pitchFamily="34" charset="-18"/>
              </a:rPr>
              <a:t>Baseline score – Value attribution x Commercial capabilities</a:t>
            </a:r>
            <a:endParaRPr lang="cs-CZ" sz="2000">
              <a:solidFill>
                <a:prstClr val="black"/>
              </a:solidFill>
              <a:latin typeface="Raleway ExtraBold" panose="020B0903030101060003" pitchFamily="34" charset="-18"/>
            </a:endParaRPr>
          </a:p>
        </p:txBody>
      </p:sp>
      <p:pic>
        <p:nvPicPr>
          <p:cNvPr id="3" name="Picture 2">
            <a:extLst>
              <a:ext uri="{FF2B5EF4-FFF2-40B4-BE49-F238E27FC236}">
                <a16:creationId xmlns:a16="http://schemas.microsoft.com/office/drawing/2014/main" id="{D15B675F-4DED-4BF4-BF26-E768940F2DB8}"/>
              </a:ext>
            </a:extLst>
          </p:cNvPr>
          <p:cNvPicPr>
            <a:picLocks noChangeAspect="1"/>
          </p:cNvPicPr>
          <p:nvPr/>
        </p:nvPicPr>
        <p:blipFill>
          <a:blip r:embed="rId3"/>
          <a:stretch>
            <a:fillRect/>
          </a:stretch>
        </p:blipFill>
        <p:spPr>
          <a:xfrm>
            <a:off x="5816052" y="736006"/>
            <a:ext cx="2895948" cy="2880000"/>
          </a:xfrm>
          <a:prstGeom prst="rect">
            <a:avLst/>
          </a:prstGeom>
        </p:spPr>
      </p:pic>
      <p:pic>
        <p:nvPicPr>
          <p:cNvPr id="4" name="Grafický objekt 2">
            <a:extLst>
              <a:ext uri="{FF2B5EF4-FFF2-40B4-BE49-F238E27FC236}">
                <a16:creationId xmlns:a16="http://schemas.microsoft.com/office/drawing/2014/main" id="{A425FC92-FEB3-4BDF-B528-959DE630290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32000" y="736006"/>
            <a:ext cx="4140000" cy="4140000"/>
          </a:xfrm>
          <a:prstGeom prst="rect">
            <a:avLst/>
          </a:prstGeom>
        </p:spPr>
      </p:pic>
    </p:spTree>
    <p:extLst>
      <p:ext uri="{BB962C8B-B14F-4D97-AF65-F5344CB8AC3E}">
        <p14:creationId xmlns:p14="http://schemas.microsoft.com/office/powerpoint/2010/main" val="142444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cký objekt 1">
            <a:extLst>
              <a:ext uri="{FF2B5EF4-FFF2-40B4-BE49-F238E27FC236}">
                <a16:creationId xmlns:a16="http://schemas.microsoft.com/office/drawing/2014/main" id="{434A6916-7FC5-4F52-9D4C-6BC20C18B75F}"/>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49857" r="-565"/>
          <a:stretch/>
        </p:blipFill>
        <p:spPr>
          <a:xfrm>
            <a:off x="4820729" y="1107473"/>
            <a:ext cx="1953189" cy="3851846"/>
          </a:xfrm>
          <a:prstGeom prst="rect">
            <a:avLst/>
          </a:prstGeom>
        </p:spPr>
      </p:pic>
      <p:pic>
        <p:nvPicPr>
          <p:cNvPr id="6" name="Grafický objekt 1">
            <a:extLst>
              <a:ext uri="{FF2B5EF4-FFF2-40B4-BE49-F238E27FC236}">
                <a16:creationId xmlns:a16="http://schemas.microsoft.com/office/drawing/2014/main" id="{92BC278F-D4A8-4B83-BF17-F866467B0686}"/>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r="51045"/>
          <a:stretch/>
        </p:blipFill>
        <p:spPr>
          <a:xfrm>
            <a:off x="2935897" y="1109380"/>
            <a:ext cx="1885688" cy="3851846"/>
          </a:xfrm>
          <a:prstGeom prst="rect">
            <a:avLst/>
          </a:prstGeom>
        </p:spPr>
      </p:pic>
      <p:sp>
        <p:nvSpPr>
          <p:cNvPr id="28" name="TextovéPole 5">
            <a:extLst>
              <a:ext uri="{FF2B5EF4-FFF2-40B4-BE49-F238E27FC236}">
                <a16:creationId xmlns:a16="http://schemas.microsoft.com/office/drawing/2014/main" id="{1E4D369E-65E9-4CF3-84E4-CA1682D9A75E}"/>
              </a:ext>
            </a:extLst>
          </p:cNvPr>
          <p:cNvSpPr txBox="1"/>
          <p:nvPr/>
        </p:nvSpPr>
        <p:spPr>
          <a:xfrm>
            <a:off x="323529" y="267494"/>
            <a:ext cx="7473521" cy="477054"/>
          </a:xfrm>
          <a:prstGeom prst="rect">
            <a:avLst/>
          </a:prstGeom>
          <a:noFill/>
        </p:spPr>
        <p:txBody>
          <a:bodyPr wrap="none" rtlCol="0" anchor="t">
            <a:spAutoFit/>
          </a:bodyPr>
          <a:lstStyle/>
          <a:p>
            <a:pPr defTabSz="914378"/>
            <a:r>
              <a:rPr lang="en-GB" sz="2500">
                <a:solidFill>
                  <a:prstClr val="black"/>
                </a:solidFill>
                <a:latin typeface="Raleway ExtraBold" panose="020B0903030101060003" pitchFamily="34" charset="-18"/>
              </a:rPr>
              <a:t>Baseline score &amp; relationship and risk factors</a:t>
            </a:r>
            <a:endParaRPr lang="cs-CZ" sz="2500">
              <a:solidFill>
                <a:prstClr val="black"/>
              </a:solidFill>
              <a:latin typeface="Raleway ExtraBold" panose="020B0903030101060003" pitchFamily="34" charset="-18"/>
            </a:endParaRPr>
          </a:p>
        </p:txBody>
      </p:sp>
      <p:grpSp>
        <p:nvGrpSpPr>
          <p:cNvPr id="54" name="Skupina 80">
            <a:extLst>
              <a:ext uri="{FF2B5EF4-FFF2-40B4-BE49-F238E27FC236}">
                <a16:creationId xmlns:a16="http://schemas.microsoft.com/office/drawing/2014/main" id="{B76C2932-9957-4B54-9DB4-405513580868}"/>
              </a:ext>
            </a:extLst>
          </p:cNvPr>
          <p:cNvGrpSpPr/>
          <p:nvPr/>
        </p:nvGrpSpPr>
        <p:grpSpPr>
          <a:xfrm rot="2700000">
            <a:off x="2601118" y="2842902"/>
            <a:ext cx="669555" cy="669555"/>
            <a:chOff x="2913255" y="2401454"/>
            <a:chExt cx="477188" cy="477188"/>
          </a:xfrm>
        </p:grpSpPr>
        <p:sp>
          <p:nvSpPr>
            <p:cNvPr id="55" name="Ovál 81">
              <a:extLst>
                <a:ext uri="{FF2B5EF4-FFF2-40B4-BE49-F238E27FC236}">
                  <a16:creationId xmlns:a16="http://schemas.microsoft.com/office/drawing/2014/main" id="{4375EC74-5018-498A-B229-2FBEF24BDFD3}"/>
                </a:ext>
              </a:extLst>
            </p:cNvPr>
            <p:cNvSpPr/>
            <p:nvPr/>
          </p:nvSpPr>
          <p:spPr>
            <a:xfrm>
              <a:off x="2913255" y="2401454"/>
              <a:ext cx="477188" cy="477188"/>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Plus Sign 17">
              <a:extLst>
                <a:ext uri="{FF2B5EF4-FFF2-40B4-BE49-F238E27FC236}">
                  <a16:creationId xmlns:a16="http://schemas.microsoft.com/office/drawing/2014/main" id="{68225C82-F5EE-4F08-A62C-5D7FAA11E4BE}"/>
                </a:ext>
              </a:extLst>
            </p:cNvPr>
            <p:cNvSpPr/>
            <p:nvPr/>
          </p:nvSpPr>
          <p:spPr>
            <a:xfrm>
              <a:off x="3013613" y="2490612"/>
              <a:ext cx="286873" cy="28687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latin typeface="Raleway ExtraBold" panose="020B0903030101060003" pitchFamily="34" charset="-18"/>
              </a:endParaRPr>
            </a:p>
          </p:txBody>
        </p:sp>
      </p:grpSp>
      <p:grpSp>
        <p:nvGrpSpPr>
          <p:cNvPr id="57" name="Skupina 80">
            <a:extLst>
              <a:ext uri="{FF2B5EF4-FFF2-40B4-BE49-F238E27FC236}">
                <a16:creationId xmlns:a16="http://schemas.microsoft.com/office/drawing/2014/main" id="{DFFEEE1C-FC81-4E57-A3A3-CED511C192FB}"/>
              </a:ext>
            </a:extLst>
          </p:cNvPr>
          <p:cNvGrpSpPr/>
          <p:nvPr/>
        </p:nvGrpSpPr>
        <p:grpSpPr>
          <a:xfrm rot="2700000">
            <a:off x="4527042" y="2842901"/>
            <a:ext cx="669555" cy="669555"/>
            <a:chOff x="2913255" y="2401454"/>
            <a:chExt cx="477188" cy="477188"/>
          </a:xfrm>
        </p:grpSpPr>
        <p:sp>
          <p:nvSpPr>
            <p:cNvPr id="58" name="Ovál 81">
              <a:extLst>
                <a:ext uri="{FF2B5EF4-FFF2-40B4-BE49-F238E27FC236}">
                  <a16:creationId xmlns:a16="http://schemas.microsoft.com/office/drawing/2014/main" id="{05C4F6A8-3A36-4B54-8371-E35F4F6ACB38}"/>
                </a:ext>
              </a:extLst>
            </p:cNvPr>
            <p:cNvSpPr/>
            <p:nvPr/>
          </p:nvSpPr>
          <p:spPr>
            <a:xfrm>
              <a:off x="2913255" y="2401454"/>
              <a:ext cx="477188" cy="477188"/>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9" name="Plus Sign 17">
              <a:extLst>
                <a:ext uri="{FF2B5EF4-FFF2-40B4-BE49-F238E27FC236}">
                  <a16:creationId xmlns:a16="http://schemas.microsoft.com/office/drawing/2014/main" id="{1C4823D6-4343-4A33-B52C-164975EDA2B6}"/>
                </a:ext>
              </a:extLst>
            </p:cNvPr>
            <p:cNvSpPr/>
            <p:nvPr/>
          </p:nvSpPr>
          <p:spPr>
            <a:xfrm>
              <a:off x="3013613" y="2490612"/>
              <a:ext cx="286873" cy="28687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latin typeface="Raleway ExtraBold" panose="020B0903030101060003" pitchFamily="34" charset="-18"/>
              </a:endParaRPr>
            </a:p>
          </p:txBody>
        </p:sp>
      </p:grpSp>
      <p:grpSp>
        <p:nvGrpSpPr>
          <p:cNvPr id="61" name="Skupina 1">
            <a:extLst>
              <a:ext uri="{FF2B5EF4-FFF2-40B4-BE49-F238E27FC236}">
                <a16:creationId xmlns:a16="http://schemas.microsoft.com/office/drawing/2014/main" id="{3BE2D53C-3008-4BF4-B0F7-B7B89720DC99}"/>
              </a:ext>
            </a:extLst>
          </p:cNvPr>
          <p:cNvGrpSpPr/>
          <p:nvPr/>
        </p:nvGrpSpPr>
        <p:grpSpPr>
          <a:xfrm>
            <a:off x="420694" y="1107473"/>
            <a:ext cx="2129633" cy="3851845"/>
            <a:chOff x="6678261" y="-6627"/>
            <a:chExt cx="2520475" cy="5150127"/>
          </a:xfrm>
        </p:grpSpPr>
        <p:sp>
          <p:nvSpPr>
            <p:cNvPr id="62" name="Google Shape;557;p45">
              <a:extLst>
                <a:ext uri="{FF2B5EF4-FFF2-40B4-BE49-F238E27FC236}">
                  <a16:creationId xmlns:a16="http://schemas.microsoft.com/office/drawing/2014/main" id="{6777D732-76F5-400D-93CA-8DB3F3E3CE99}"/>
                </a:ext>
              </a:extLst>
            </p:cNvPr>
            <p:cNvSpPr/>
            <p:nvPr/>
          </p:nvSpPr>
          <p:spPr>
            <a:xfrm rot="16200000">
              <a:off x="7396228" y="3395733"/>
              <a:ext cx="1029805" cy="2465727"/>
            </a:xfrm>
            <a:prstGeom prst="rect">
              <a:avLst/>
            </a:prstGeom>
            <a:solidFill>
              <a:srgbClr val="DDEEE9"/>
            </a:solidFill>
            <a:ln>
              <a:noFill/>
            </a:ln>
          </p:spPr>
          <p:txBody>
            <a:bodyPr spcFirstLastPara="1" wrap="square" lIns="91425" tIns="45700" rIns="91425" bIns="45700" anchor="ctr" anchorCtr="0">
              <a:noAutofit/>
            </a:bodyPr>
            <a:lstStyle/>
            <a:p>
              <a:pPr algn="ctr"/>
              <a:endParaRPr sz="1050">
                <a:solidFill>
                  <a:schemeClr val="lt1"/>
                </a:solidFill>
                <a:latin typeface="Raleway Light" panose="020B0403030101060003" pitchFamily="34" charset="-18"/>
                <a:sym typeface="Roboto"/>
              </a:endParaRPr>
            </a:p>
          </p:txBody>
        </p:sp>
        <p:sp>
          <p:nvSpPr>
            <p:cNvPr id="63" name="Google Shape;557;p45">
              <a:extLst>
                <a:ext uri="{FF2B5EF4-FFF2-40B4-BE49-F238E27FC236}">
                  <a16:creationId xmlns:a16="http://schemas.microsoft.com/office/drawing/2014/main" id="{3526C79B-8D45-4C52-AA7E-3BEBA7F8A0EC}"/>
                </a:ext>
              </a:extLst>
            </p:cNvPr>
            <p:cNvSpPr/>
            <p:nvPr/>
          </p:nvSpPr>
          <p:spPr>
            <a:xfrm rot="16200000">
              <a:off x="7396228" y="2365920"/>
              <a:ext cx="1029810" cy="2465732"/>
            </a:xfrm>
            <a:prstGeom prst="rect">
              <a:avLst/>
            </a:prstGeom>
            <a:solidFill>
              <a:srgbClr val="B7DDD2"/>
            </a:solidFill>
            <a:ln>
              <a:noFill/>
            </a:ln>
          </p:spPr>
          <p:txBody>
            <a:bodyPr spcFirstLastPara="1" wrap="square" lIns="91425" tIns="45700" rIns="91425" bIns="45700" anchor="ctr" anchorCtr="0">
              <a:noAutofit/>
            </a:bodyPr>
            <a:lstStyle/>
            <a:p>
              <a:pPr algn="ctr"/>
              <a:endParaRPr sz="1050">
                <a:solidFill>
                  <a:schemeClr val="lt1"/>
                </a:solidFill>
                <a:latin typeface="Raleway Light" panose="020B0403030101060003" pitchFamily="34" charset="-18"/>
                <a:sym typeface="Roboto"/>
              </a:endParaRPr>
            </a:p>
          </p:txBody>
        </p:sp>
        <p:sp>
          <p:nvSpPr>
            <p:cNvPr id="64" name="Google Shape;557;p45">
              <a:extLst>
                <a:ext uri="{FF2B5EF4-FFF2-40B4-BE49-F238E27FC236}">
                  <a16:creationId xmlns:a16="http://schemas.microsoft.com/office/drawing/2014/main" id="{C18758B6-C5CF-4AA0-84B3-DBEB4B888C99}"/>
                </a:ext>
              </a:extLst>
            </p:cNvPr>
            <p:cNvSpPr/>
            <p:nvPr/>
          </p:nvSpPr>
          <p:spPr>
            <a:xfrm rot="16200000">
              <a:off x="7396228" y="1336606"/>
              <a:ext cx="1029810" cy="2465732"/>
            </a:xfrm>
            <a:prstGeom prst="rect">
              <a:avLst/>
            </a:prstGeom>
            <a:solidFill>
              <a:srgbClr val="89CABA"/>
            </a:solidFill>
            <a:ln>
              <a:noFill/>
            </a:ln>
          </p:spPr>
          <p:txBody>
            <a:bodyPr spcFirstLastPara="1" wrap="square" lIns="91425" tIns="45700" rIns="91425" bIns="45700" anchor="ctr" anchorCtr="0">
              <a:noAutofit/>
            </a:bodyPr>
            <a:lstStyle/>
            <a:p>
              <a:pPr algn="ctr"/>
              <a:endParaRPr sz="1050">
                <a:solidFill>
                  <a:schemeClr val="lt1"/>
                </a:solidFill>
                <a:latin typeface="Raleway Light" panose="020B0403030101060003" pitchFamily="34" charset="-18"/>
                <a:sym typeface="Roboto"/>
              </a:endParaRPr>
            </a:p>
          </p:txBody>
        </p:sp>
        <p:sp>
          <p:nvSpPr>
            <p:cNvPr id="65" name="Google Shape;557;p45">
              <a:extLst>
                <a:ext uri="{FF2B5EF4-FFF2-40B4-BE49-F238E27FC236}">
                  <a16:creationId xmlns:a16="http://schemas.microsoft.com/office/drawing/2014/main" id="{49B426CC-8D6D-41AB-80DC-8C1B45110AF3}"/>
                </a:ext>
              </a:extLst>
            </p:cNvPr>
            <p:cNvSpPr/>
            <p:nvPr/>
          </p:nvSpPr>
          <p:spPr>
            <a:xfrm rot="16200000">
              <a:off x="7396227" y="309390"/>
              <a:ext cx="1029810" cy="2465731"/>
            </a:xfrm>
            <a:prstGeom prst="rect">
              <a:avLst/>
            </a:prstGeom>
            <a:solidFill>
              <a:srgbClr val="4BB8A2"/>
            </a:solidFill>
            <a:ln>
              <a:noFill/>
            </a:ln>
          </p:spPr>
          <p:txBody>
            <a:bodyPr spcFirstLastPara="1" wrap="square" lIns="91425" tIns="45700" rIns="91425" bIns="45700" anchor="ctr" anchorCtr="0">
              <a:noAutofit/>
            </a:bodyPr>
            <a:lstStyle/>
            <a:p>
              <a:pPr algn="ctr"/>
              <a:endParaRPr sz="1050">
                <a:solidFill>
                  <a:schemeClr val="lt1"/>
                </a:solidFill>
                <a:latin typeface="Raleway Light" panose="020B0403030101060003" pitchFamily="34" charset="-18"/>
                <a:sym typeface="Roboto"/>
              </a:endParaRPr>
            </a:p>
          </p:txBody>
        </p:sp>
        <p:sp>
          <p:nvSpPr>
            <p:cNvPr id="66" name="Google Shape;557;p45">
              <a:extLst>
                <a:ext uri="{FF2B5EF4-FFF2-40B4-BE49-F238E27FC236}">
                  <a16:creationId xmlns:a16="http://schemas.microsoft.com/office/drawing/2014/main" id="{7F303472-F82A-4501-B850-D79EF3B2D2A1}"/>
                </a:ext>
              </a:extLst>
            </p:cNvPr>
            <p:cNvSpPr/>
            <p:nvPr/>
          </p:nvSpPr>
          <p:spPr>
            <a:xfrm rot="16200000">
              <a:off x="7396226" y="-720164"/>
              <a:ext cx="1029802" cy="2465731"/>
            </a:xfrm>
            <a:prstGeom prst="rect">
              <a:avLst/>
            </a:prstGeom>
            <a:solidFill>
              <a:srgbClr val="00A68B"/>
            </a:solidFill>
            <a:ln>
              <a:noFill/>
            </a:ln>
          </p:spPr>
          <p:txBody>
            <a:bodyPr spcFirstLastPara="1" wrap="square" lIns="91425" tIns="45700" rIns="91425" bIns="45700" anchor="ctr" anchorCtr="0">
              <a:noAutofit/>
            </a:bodyPr>
            <a:lstStyle/>
            <a:p>
              <a:pPr algn="ctr"/>
              <a:endParaRPr sz="1050">
                <a:solidFill>
                  <a:schemeClr val="lt1"/>
                </a:solidFill>
                <a:latin typeface="Raleway Light" panose="020B0403030101060003" pitchFamily="34" charset="-18"/>
                <a:sym typeface="Roboto"/>
              </a:endParaRPr>
            </a:p>
          </p:txBody>
        </p:sp>
        <p:sp>
          <p:nvSpPr>
            <p:cNvPr id="67" name="TextovéPole 5">
              <a:extLst>
                <a:ext uri="{FF2B5EF4-FFF2-40B4-BE49-F238E27FC236}">
                  <a16:creationId xmlns:a16="http://schemas.microsoft.com/office/drawing/2014/main" id="{F8D04E78-340F-45FE-956D-77D48DCEFFA8}"/>
                </a:ext>
              </a:extLst>
            </p:cNvPr>
            <p:cNvSpPr txBox="1"/>
            <p:nvPr/>
          </p:nvSpPr>
          <p:spPr>
            <a:xfrm>
              <a:off x="7959810" y="4470167"/>
              <a:ext cx="819843" cy="411515"/>
            </a:xfrm>
            <a:prstGeom prst="rect">
              <a:avLst/>
            </a:prstGeom>
            <a:noFill/>
          </p:spPr>
          <p:txBody>
            <a:bodyPr wrap="none" rtlCol="0" anchor="t">
              <a:spAutoFit/>
            </a:bodyPr>
            <a:lstStyle/>
            <a:p>
              <a:pPr algn="ctr"/>
              <a:r>
                <a:rPr lang="en-GB" sz="1400" b="1">
                  <a:latin typeface="Raleway" panose="020B0503030101060003" pitchFamily="34" charset="-18"/>
                </a:rPr>
                <a:t>Basic</a:t>
              </a:r>
            </a:p>
          </p:txBody>
        </p:sp>
        <p:sp>
          <p:nvSpPr>
            <p:cNvPr id="68" name="TextovéPole 5">
              <a:extLst>
                <a:ext uri="{FF2B5EF4-FFF2-40B4-BE49-F238E27FC236}">
                  <a16:creationId xmlns:a16="http://schemas.microsoft.com/office/drawing/2014/main" id="{31522CF8-1E9B-4428-B901-03FC737B77BB}"/>
                </a:ext>
              </a:extLst>
            </p:cNvPr>
            <p:cNvSpPr txBox="1"/>
            <p:nvPr/>
          </p:nvSpPr>
          <p:spPr>
            <a:xfrm>
              <a:off x="7725495" y="3423889"/>
              <a:ext cx="1291576" cy="411515"/>
            </a:xfrm>
            <a:prstGeom prst="rect">
              <a:avLst/>
            </a:prstGeom>
            <a:noFill/>
          </p:spPr>
          <p:txBody>
            <a:bodyPr wrap="none" rtlCol="0" anchor="t">
              <a:spAutoFit/>
            </a:bodyPr>
            <a:lstStyle/>
            <a:p>
              <a:pPr algn="ctr"/>
              <a:r>
                <a:rPr lang="en-GB" sz="1400" b="1">
                  <a:latin typeface="Raleway" panose="020B0503030101060003" pitchFamily="34" charset="-18"/>
                </a:rPr>
                <a:t>Emerging</a:t>
              </a:r>
            </a:p>
          </p:txBody>
        </p:sp>
        <p:sp>
          <p:nvSpPr>
            <p:cNvPr id="69" name="TextovéPole 5">
              <a:extLst>
                <a:ext uri="{FF2B5EF4-FFF2-40B4-BE49-F238E27FC236}">
                  <a16:creationId xmlns:a16="http://schemas.microsoft.com/office/drawing/2014/main" id="{F7BFE1B2-33DE-4F31-ADD2-DC92158F7524}"/>
                </a:ext>
              </a:extLst>
            </p:cNvPr>
            <p:cNvSpPr txBox="1"/>
            <p:nvPr/>
          </p:nvSpPr>
          <p:spPr>
            <a:xfrm>
              <a:off x="7543187" y="2436674"/>
              <a:ext cx="1655549" cy="411515"/>
            </a:xfrm>
            <a:prstGeom prst="rect">
              <a:avLst/>
            </a:prstGeom>
            <a:noFill/>
          </p:spPr>
          <p:txBody>
            <a:bodyPr wrap="none" rtlCol="0" anchor="t">
              <a:spAutoFit/>
            </a:bodyPr>
            <a:lstStyle/>
            <a:p>
              <a:pPr algn="ctr"/>
              <a:r>
                <a:rPr lang="en-GB" sz="1400" b="1">
                  <a:solidFill>
                    <a:schemeClr val="bg1"/>
                  </a:solidFill>
                  <a:latin typeface="Raleway" panose="020B0503030101060003" pitchFamily="34" charset="-18"/>
                </a:rPr>
                <a:t>Intermediate</a:t>
              </a:r>
            </a:p>
          </p:txBody>
        </p:sp>
        <p:sp>
          <p:nvSpPr>
            <p:cNvPr id="71" name="TextovéPole 5">
              <a:extLst>
                <a:ext uri="{FF2B5EF4-FFF2-40B4-BE49-F238E27FC236}">
                  <a16:creationId xmlns:a16="http://schemas.microsoft.com/office/drawing/2014/main" id="{B0DFF7C2-1075-42F6-AC15-C3A1D7408B4A}"/>
                </a:ext>
              </a:extLst>
            </p:cNvPr>
            <p:cNvSpPr txBox="1"/>
            <p:nvPr/>
          </p:nvSpPr>
          <p:spPr>
            <a:xfrm>
              <a:off x="7871897" y="1384323"/>
              <a:ext cx="970311" cy="411515"/>
            </a:xfrm>
            <a:prstGeom prst="rect">
              <a:avLst/>
            </a:prstGeom>
            <a:noFill/>
          </p:spPr>
          <p:txBody>
            <a:bodyPr wrap="none" rtlCol="0" anchor="t">
              <a:spAutoFit/>
            </a:bodyPr>
            <a:lstStyle/>
            <a:p>
              <a:pPr algn="ctr"/>
              <a:r>
                <a:rPr lang="en-GB" sz="1400" b="1">
                  <a:solidFill>
                    <a:schemeClr val="bg1"/>
                  </a:solidFill>
                  <a:latin typeface="Raleway" panose="020B0503030101060003" pitchFamily="34" charset="-18"/>
                </a:rPr>
                <a:t>Strong</a:t>
              </a:r>
            </a:p>
          </p:txBody>
        </p:sp>
        <p:sp>
          <p:nvSpPr>
            <p:cNvPr id="72" name="TextovéPole 5">
              <a:extLst>
                <a:ext uri="{FF2B5EF4-FFF2-40B4-BE49-F238E27FC236}">
                  <a16:creationId xmlns:a16="http://schemas.microsoft.com/office/drawing/2014/main" id="{2A5D1365-4121-4E62-8902-AFD3DF4D43E2}"/>
                </a:ext>
              </a:extLst>
            </p:cNvPr>
            <p:cNvSpPr txBox="1"/>
            <p:nvPr/>
          </p:nvSpPr>
          <p:spPr>
            <a:xfrm>
              <a:off x="7591345" y="371812"/>
              <a:ext cx="1525411" cy="411515"/>
            </a:xfrm>
            <a:prstGeom prst="rect">
              <a:avLst/>
            </a:prstGeom>
            <a:noFill/>
          </p:spPr>
          <p:txBody>
            <a:bodyPr wrap="none" rtlCol="0" anchor="t">
              <a:spAutoFit/>
            </a:bodyPr>
            <a:lstStyle/>
            <a:p>
              <a:pPr algn="ctr"/>
              <a:r>
                <a:rPr lang="en-GB" sz="1400" b="1">
                  <a:solidFill>
                    <a:schemeClr val="bg1"/>
                  </a:solidFill>
                  <a:latin typeface="Raleway" panose="020B0503030101060003" pitchFamily="34" charset="-18"/>
                </a:rPr>
                <a:t>Exceptional</a:t>
              </a:r>
            </a:p>
          </p:txBody>
        </p:sp>
        <p:sp>
          <p:nvSpPr>
            <p:cNvPr id="75" name="TextovéPole 5">
              <a:extLst>
                <a:ext uri="{FF2B5EF4-FFF2-40B4-BE49-F238E27FC236}">
                  <a16:creationId xmlns:a16="http://schemas.microsoft.com/office/drawing/2014/main" id="{7F620687-0F6D-41BF-ABB7-D8FE67989E61}"/>
                </a:ext>
              </a:extLst>
            </p:cNvPr>
            <p:cNvSpPr txBox="1"/>
            <p:nvPr/>
          </p:nvSpPr>
          <p:spPr>
            <a:xfrm>
              <a:off x="6888549" y="351118"/>
              <a:ext cx="581942" cy="411515"/>
            </a:xfrm>
            <a:prstGeom prst="rect">
              <a:avLst/>
            </a:prstGeom>
            <a:noFill/>
          </p:spPr>
          <p:txBody>
            <a:bodyPr wrap="none" rtlCol="0" anchor="t">
              <a:spAutoFit/>
            </a:bodyPr>
            <a:lstStyle/>
            <a:p>
              <a:pPr algn="ctr"/>
              <a:r>
                <a:rPr lang="cs-CZ" sz="1400" b="1">
                  <a:solidFill>
                    <a:schemeClr val="bg1"/>
                  </a:solidFill>
                  <a:latin typeface="Raleway" panose="020B0503030101060003" pitchFamily="34" charset="-18"/>
                </a:rPr>
                <a:t>35+</a:t>
              </a:r>
              <a:endParaRPr lang="en-GB" sz="1400" b="1">
                <a:solidFill>
                  <a:schemeClr val="bg1"/>
                </a:solidFill>
                <a:latin typeface="Raleway" panose="020B0503030101060003" pitchFamily="34" charset="-18"/>
              </a:endParaRPr>
            </a:p>
          </p:txBody>
        </p:sp>
        <p:sp>
          <p:nvSpPr>
            <p:cNvPr id="76" name="TextovéPole 5">
              <a:extLst>
                <a:ext uri="{FF2B5EF4-FFF2-40B4-BE49-F238E27FC236}">
                  <a16:creationId xmlns:a16="http://schemas.microsoft.com/office/drawing/2014/main" id="{6EF0CD3C-333B-4476-B802-3FE25FF23808}"/>
                </a:ext>
              </a:extLst>
            </p:cNvPr>
            <p:cNvSpPr txBox="1"/>
            <p:nvPr/>
          </p:nvSpPr>
          <p:spPr>
            <a:xfrm>
              <a:off x="6740198" y="1359976"/>
              <a:ext cx="836109" cy="411515"/>
            </a:xfrm>
            <a:prstGeom prst="rect">
              <a:avLst/>
            </a:prstGeom>
            <a:noFill/>
          </p:spPr>
          <p:txBody>
            <a:bodyPr wrap="none" rtlCol="0" anchor="t">
              <a:spAutoFit/>
            </a:bodyPr>
            <a:lstStyle/>
            <a:p>
              <a:pPr algn="ctr"/>
              <a:r>
                <a:rPr lang="cs-CZ" sz="1400" b="1">
                  <a:solidFill>
                    <a:schemeClr val="bg1"/>
                  </a:solidFill>
                  <a:latin typeface="Raleway" panose="020B0503030101060003" pitchFamily="34" charset="-18"/>
                </a:rPr>
                <a:t>18-34</a:t>
              </a:r>
              <a:endParaRPr lang="en-GB" sz="1400" b="1">
                <a:solidFill>
                  <a:schemeClr val="bg1"/>
                </a:solidFill>
                <a:latin typeface="Raleway" panose="020B0503030101060003" pitchFamily="34" charset="-18"/>
              </a:endParaRPr>
            </a:p>
          </p:txBody>
        </p:sp>
        <p:sp>
          <p:nvSpPr>
            <p:cNvPr id="77" name="TextovéPole 5">
              <a:extLst>
                <a:ext uri="{FF2B5EF4-FFF2-40B4-BE49-F238E27FC236}">
                  <a16:creationId xmlns:a16="http://schemas.microsoft.com/office/drawing/2014/main" id="{6B1B6840-9294-49BE-8CF5-A2E9E6FF2E2F}"/>
                </a:ext>
              </a:extLst>
            </p:cNvPr>
            <p:cNvSpPr txBox="1"/>
            <p:nvPr/>
          </p:nvSpPr>
          <p:spPr>
            <a:xfrm>
              <a:off x="6726106" y="2404240"/>
              <a:ext cx="821876" cy="411515"/>
            </a:xfrm>
            <a:prstGeom prst="rect">
              <a:avLst/>
            </a:prstGeom>
            <a:noFill/>
          </p:spPr>
          <p:txBody>
            <a:bodyPr wrap="none" rtlCol="0" anchor="t">
              <a:spAutoFit/>
            </a:bodyPr>
            <a:lstStyle/>
            <a:p>
              <a:pPr algn="ctr"/>
              <a:r>
                <a:rPr lang="cs-CZ" sz="1400" b="1">
                  <a:solidFill>
                    <a:schemeClr val="bg1"/>
                  </a:solidFill>
                  <a:latin typeface="Raleway" panose="020B0503030101060003" pitchFamily="34" charset="-18"/>
                </a:rPr>
                <a:t>10-17</a:t>
              </a:r>
              <a:endParaRPr lang="en-GB" sz="1400" b="1">
                <a:solidFill>
                  <a:schemeClr val="bg1"/>
                </a:solidFill>
                <a:latin typeface="Raleway" panose="020B0503030101060003" pitchFamily="34" charset="-18"/>
              </a:endParaRPr>
            </a:p>
          </p:txBody>
        </p:sp>
        <p:sp>
          <p:nvSpPr>
            <p:cNvPr id="78" name="TextovéPole 5">
              <a:extLst>
                <a:ext uri="{FF2B5EF4-FFF2-40B4-BE49-F238E27FC236}">
                  <a16:creationId xmlns:a16="http://schemas.microsoft.com/office/drawing/2014/main" id="{627D9AB8-9D5E-40F4-AD81-760EE553E1EC}"/>
                </a:ext>
              </a:extLst>
            </p:cNvPr>
            <p:cNvSpPr txBox="1"/>
            <p:nvPr/>
          </p:nvSpPr>
          <p:spPr>
            <a:xfrm>
              <a:off x="6857116" y="3392413"/>
              <a:ext cx="602276" cy="411515"/>
            </a:xfrm>
            <a:prstGeom prst="rect">
              <a:avLst/>
            </a:prstGeom>
            <a:noFill/>
          </p:spPr>
          <p:txBody>
            <a:bodyPr wrap="none" rtlCol="0" anchor="t">
              <a:spAutoFit/>
            </a:bodyPr>
            <a:lstStyle/>
            <a:p>
              <a:pPr algn="ctr"/>
              <a:r>
                <a:rPr lang="cs-CZ" sz="1400" b="1">
                  <a:latin typeface="Raleway" panose="020B0503030101060003" pitchFamily="34" charset="-18"/>
                </a:rPr>
                <a:t>6-9</a:t>
              </a:r>
              <a:endParaRPr lang="en-GB" sz="1400" b="1">
                <a:latin typeface="Raleway" panose="020B0503030101060003" pitchFamily="34" charset="-18"/>
              </a:endParaRPr>
            </a:p>
          </p:txBody>
        </p:sp>
        <p:sp>
          <p:nvSpPr>
            <p:cNvPr id="79" name="TextovéPole 5">
              <a:extLst>
                <a:ext uri="{FF2B5EF4-FFF2-40B4-BE49-F238E27FC236}">
                  <a16:creationId xmlns:a16="http://schemas.microsoft.com/office/drawing/2014/main" id="{72960D6F-B6FE-4860-A82B-541DEAB71407}"/>
                </a:ext>
              </a:extLst>
            </p:cNvPr>
            <p:cNvSpPr txBox="1"/>
            <p:nvPr/>
          </p:nvSpPr>
          <p:spPr>
            <a:xfrm>
              <a:off x="6905014" y="4437732"/>
              <a:ext cx="478242" cy="411515"/>
            </a:xfrm>
            <a:prstGeom prst="rect">
              <a:avLst/>
            </a:prstGeom>
            <a:noFill/>
          </p:spPr>
          <p:txBody>
            <a:bodyPr wrap="none" rtlCol="0" anchor="t">
              <a:spAutoFit/>
            </a:bodyPr>
            <a:lstStyle/>
            <a:p>
              <a:pPr algn="ctr"/>
              <a:r>
                <a:rPr lang="en-US" sz="1400" b="1">
                  <a:latin typeface="Raleway" panose="020B0503030101060003" pitchFamily="34" charset="-18"/>
                </a:rPr>
                <a:t>&lt;</a:t>
              </a:r>
              <a:r>
                <a:rPr lang="cs-CZ" sz="1400" b="1">
                  <a:latin typeface="Raleway" panose="020B0503030101060003" pitchFamily="34" charset="-18"/>
                </a:rPr>
                <a:t>5</a:t>
              </a:r>
              <a:endParaRPr lang="en-GB" sz="1400" b="1">
                <a:latin typeface="Raleway" panose="020B0503030101060003" pitchFamily="34" charset="-18"/>
              </a:endParaRPr>
            </a:p>
          </p:txBody>
        </p:sp>
        <p:cxnSp>
          <p:nvCxnSpPr>
            <p:cNvPr id="80" name="Přímá spojnice 110">
              <a:extLst>
                <a:ext uri="{FF2B5EF4-FFF2-40B4-BE49-F238E27FC236}">
                  <a16:creationId xmlns:a16="http://schemas.microsoft.com/office/drawing/2014/main" id="{1916B902-FEC4-4886-AB1D-0ED3233E953D}"/>
                </a:ext>
              </a:extLst>
            </p:cNvPr>
            <p:cNvCxnSpPr>
              <a:cxnSpLocks/>
            </p:cNvCxnSpPr>
            <p:nvPr/>
          </p:nvCxnSpPr>
          <p:spPr>
            <a:xfrm>
              <a:off x="7619295" y="-6627"/>
              <a:ext cx="0" cy="51501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213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5">
            <a:extLst>
              <a:ext uri="{FF2B5EF4-FFF2-40B4-BE49-F238E27FC236}">
                <a16:creationId xmlns:a16="http://schemas.microsoft.com/office/drawing/2014/main" id="{7179F0EE-96DD-4DDE-9C57-C9A7E99B35F6}"/>
              </a:ext>
            </a:extLst>
          </p:cNvPr>
          <p:cNvSpPr txBox="1"/>
          <p:nvPr/>
        </p:nvSpPr>
        <p:spPr>
          <a:xfrm>
            <a:off x="323529" y="267494"/>
            <a:ext cx="3706464" cy="477054"/>
          </a:xfrm>
          <a:prstGeom prst="rect">
            <a:avLst/>
          </a:prstGeom>
          <a:noFill/>
        </p:spPr>
        <p:txBody>
          <a:bodyPr wrap="none" rtlCol="0" anchor="t">
            <a:spAutoFit/>
          </a:bodyPr>
          <a:lstStyle/>
          <a:p>
            <a:r>
              <a:rPr lang="en-GB" sz="2500" b="1">
                <a:latin typeface="Raleway ExtraBold" panose="020B0903030101060003" pitchFamily="34" charset="-18"/>
              </a:rPr>
              <a:t>Calculating your score</a:t>
            </a:r>
          </a:p>
        </p:txBody>
      </p:sp>
      <p:sp>
        <p:nvSpPr>
          <p:cNvPr id="7" name="TextovéPole 6">
            <a:extLst>
              <a:ext uri="{FF2B5EF4-FFF2-40B4-BE49-F238E27FC236}">
                <a16:creationId xmlns:a16="http://schemas.microsoft.com/office/drawing/2014/main" id="{D382759E-A58C-4E25-ADFC-46449FC1C69C}"/>
              </a:ext>
            </a:extLst>
          </p:cNvPr>
          <p:cNvSpPr txBox="1"/>
          <p:nvPr/>
        </p:nvSpPr>
        <p:spPr>
          <a:xfrm>
            <a:off x="323529" y="627534"/>
            <a:ext cx="2199641" cy="369332"/>
          </a:xfrm>
          <a:prstGeom prst="rect">
            <a:avLst/>
          </a:prstGeom>
          <a:noFill/>
        </p:spPr>
        <p:txBody>
          <a:bodyPr wrap="none" rtlCol="0">
            <a:spAutoFit/>
          </a:bodyPr>
          <a:lstStyle/>
          <a:p>
            <a:r>
              <a:rPr lang="en-GB">
                <a:solidFill>
                  <a:srgbClr val="00A68B"/>
                </a:solidFill>
                <a:latin typeface="Raleway ExtraBold" panose="020B0903030101060003" pitchFamily="34" charset="-18"/>
              </a:rPr>
              <a:t>How it all adds up</a:t>
            </a:r>
          </a:p>
        </p:txBody>
      </p:sp>
      <p:sp>
        <p:nvSpPr>
          <p:cNvPr id="2" name="TextBox 1">
            <a:extLst>
              <a:ext uri="{FF2B5EF4-FFF2-40B4-BE49-F238E27FC236}">
                <a16:creationId xmlns:a16="http://schemas.microsoft.com/office/drawing/2014/main" id="{42B652D1-274D-418E-A502-9703DA5F6BFC}"/>
              </a:ext>
            </a:extLst>
          </p:cNvPr>
          <p:cNvSpPr txBox="1"/>
          <p:nvPr/>
        </p:nvSpPr>
        <p:spPr>
          <a:xfrm>
            <a:off x="323528" y="1155583"/>
            <a:ext cx="8278577" cy="707886"/>
          </a:xfrm>
          <a:prstGeom prst="rect">
            <a:avLst/>
          </a:prstGeom>
          <a:noFill/>
        </p:spPr>
        <p:txBody>
          <a:bodyPr wrap="square" rtlCol="0">
            <a:spAutoFit/>
          </a:bodyPr>
          <a:lstStyle/>
          <a:p>
            <a:r>
              <a:rPr lang="en-GB" sz="1000">
                <a:latin typeface="Raleway Light" panose="020B0403030101060003" pitchFamily="34" charset="-18"/>
              </a:rPr>
              <a:t>The commercial score is calculated by multiplication of the baseline score by each factor. The result can be a number between 1 and 120. </a:t>
            </a:r>
          </a:p>
          <a:p>
            <a:endParaRPr lang="en-GB" sz="1000">
              <a:latin typeface="Raleway Light" panose="020B0403030101060003" pitchFamily="34" charset="-18"/>
            </a:endParaRPr>
          </a:p>
          <a:p>
            <a:r>
              <a:rPr lang="en-GB" sz="1000">
                <a:latin typeface="Raleway Light" panose="020B0403030101060003" pitchFamily="34" charset="-18"/>
              </a:rPr>
              <a:t>We consider any score above 60 to be exceptional as it requires a very solid baseline, as well as conscious acceptance of some risk. Any score above 40 is considered to be sufficient to explore almost any commercial component. </a:t>
            </a:r>
          </a:p>
        </p:txBody>
      </p:sp>
      <p:grpSp>
        <p:nvGrpSpPr>
          <p:cNvPr id="6" name="Group 5">
            <a:extLst>
              <a:ext uri="{FF2B5EF4-FFF2-40B4-BE49-F238E27FC236}">
                <a16:creationId xmlns:a16="http://schemas.microsoft.com/office/drawing/2014/main" id="{D69E8658-99A2-43E1-91F8-0AE2004609CD}"/>
              </a:ext>
            </a:extLst>
          </p:cNvPr>
          <p:cNvGrpSpPr/>
          <p:nvPr/>
        </p:nvGrpSpPr>
        <p:grpSpPr>
          <a:xfrm>
            <a:off x="426" y="2027984"/>
            <a:ext cx="9142309" cy="3115516"/>
            <a:chOff x="426" y="2027984"/>
            <a:chExt cx="9142309" cy="3115516"/>
          </a:xfrm>
        </p:grpSpPr>
        <p:grpSp>
          <p:nvGrpSpPr>
            <p:cNvPr id="78" name="Skupina 77">
              <a:extLst>
                <a:ext uri="{FF2B5EF4-FFF2-40B4-BE49-F238E27FC236}">
                  <a16:creationId xmlns:a16="http://schemas.microsoft.com/office/drawing/2014/main" id="{B99A057B-B46C-4A61-AFD4-A4D770195CC6}"/>
                </a:ext>
              </a:extLst>
            </p:cNvPr>
            <p:cNvGrpSpPr/>
            <p:nvPr/>
          </p:nvGrpSpPr>
          <p:grpSpPr>
            <a:xfrm>
              <a:off x="426" y="2571749"/>
              <a:ext cx="1798433" cy="2571558"/>
              <a:chOff x="7295526" y="-464817"/>
              <a:chExt cx="1798433" cy="1887399"/>
            </a:xfrm>
          </p:grpSpPr>
          <p:sp>
            <p:nvSpPr>
              <p:cNvPr id="83" name="Google Shape;557;p45">
                <a:extLst>
                  <a:ext uri="{FF2B5EF4-FFF2-40B4-BE49-F238E27FC236}">
                    <a16:creationId xmlns:a16="http://schemas.microsoft.com/office/drawing/2014/main" id="{5351F43E-9E79-4696-848E-65B524953BF8}"/>
                  </a:ext>
                </a:extLst>
              </p:cNvPr>
              <p:cNvSpPr/>
              <p:nvPr/>
            </p:nvSpPr>
            <p:spPr>
              <a:xfrm rot="16200000">
                <a:off x="8006043" y="334670"/>
                <a:ext cx="377399" cy="1798424"/>
              </a:xfrm>
              <a:prstGeom prst="rect">
                <a:avLst/>
              </a:prstGeom>
              <a:solidFill>
                <a:srgbClr val="DDEEE9"/>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84" name="Google Shape;557;p45">
                <a:extLst>
                  <a:ext uri="{FF2B5EF4-FFF2-40B4-BE49-F238E27FC236}">
                    <a16:creationId xmlns:a16="http://schemas.microsoft.com/office/drawing/2014/main" id="{A8A2B79A-DA47-4548-A7CE-6BDE6F1C883F}"/>
                  </a:ext>
                </a:extLst>
              </p:cNvPr>
              <p:cNvSpPr/>
              <p:nvPr/>
            </p:nvSpPr>
            <p:spPr>
              <a:xfrm rot="16200000">
                <a:off x="8006044" y="-42733"/>
                <a:ext cx="377401" cy="1798428"/>
              </a:xfrm>
              <a:prstGeom prst="rect">
                <a:avLst/>
              </a:prstGeom>
              <a:solidFill>
                <a:srgbClr val="B7DDD2"/>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85" name="Google Shape;557;p45">
                <a:extLst>
                  <a:ext uri="{FF2B5EF4-FFF2-40B4-BE49-F238E27FC236}">
                    <a16:creationId xmlns:a16="http://schemas.microsoft.com/office/drawing/2014/main" id="{6CC632DC-8F81-4104-9CDD-1BA9BFF6EA5B}"/>
                  </a:ext>
                </a:extLst>
              </p:cNvPr>
              <p:cNvSpPr/>
              <p:nvPr/>
            </p:nvSpPr>
            <p:spPr>
              <a:xfrm rot="16200000">
                <a:off x="8006044" y="-419952"/>
                <a:ext cx="377401" cy="1798428"/>
              </a:xfrm>
              <a:prstGeom prst="rect">
                <a:avLst/>
              </a:prstGeom>
              <a:solidFill>
                <a:srgbClr val="89CABA"/>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86" name="Google Shape;557;p45">
                <a:extLst>
                  <a:ext uri="{FF2B5EF4-FFF2-40B4-BE49-F238E27FC236}">
                    <a16:creationId xmlns:a16="http://schemas.microsoft.com/office/drawing/2014/main" id="{6793CA4E-A054-4660-A074-6C4E2A6448D6}"/>
                  </a:ext>
                </a:extLst>
              </p:cNvPr>
              <p:cNvSpPr/>
              <p:nvPr/>
            </p:nvSpPr>
            <p:spPr>
              <a:xfrm rot="16200000">
                <a:off x="8006043" y="-796402"/>
                <a:ext cx="377401" cy="1798427"/>
              </a:xfrm>
              <a:prstGeom prst="rect">
                <a:avLst/>
              </a:prstGeom>
              <a:solidFill>
                <a:srgbClr val="4BB8A2"/>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87" name="Google Shape;557;p45">
                <a:extLst>
                  <a:ext uri="{FF2B5EF4-FFF2-40B4-BE49-F238E27FC236}">
                    <a16:creationId xmlns:a16="http://schemas.microsoft.com/office/drawing/2014/main" id="{32F4D55E-2E06-4890-8081-0763A938D6E0}"/>
                  </a:ext>
                </a:extLst>
              </p:cNvPr>
              <p:cNvSpPr/>
              <p:nvPr/>
            </p:nvSpPr>
            <p:spPr>
              <a:xfrm rot="16200000">
                <a:off x="8006041" y="-1173709"/>
                <a:ext cx="377398" cy="1798427"/>
              </a:xfrm>
              <a:prstGeom prst="rect">
                <a:avLst/>
              </a:prstGeom>
              <a:solidFill>
                <a:srgbClr val="00A68B"/>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88" name="TextovéPole 5">
                <a:extLst>
                  <a:ext uri="{FF2B5EF4-FFF2-40B4-BE49-F238E27FC236}">
                    <a16:creationId xmlns:a16="http://schemas.microsoft.com/office/drawing/2014/main" id="{A43FAF7A-346D-4EF1-8704-625CCC6F326B}"/>
                  </a:ext>
                </a:extLst>
              </p:cNvPr>
              <p:cNvSpPr txBox="1"/>
              <p:nvPr/>
            </p:nvSpPr>
            <p:spPr>
              <a:xfrm>
                <a:off x="8218329" y="1142156"/>
                <a:ext cx="513282" cy="246221"/>
              </a:xfrm>
              <a:prstGeom prst="rect">
                <a:avLst/>
              </a:prstGeom>
              <a:noFill/>
            </p:spPr>
            <p:txBody>
              <a:bodyPr wrap="none" rtlCol="0" anchor="t">
                <a:spAutoFit/>
              </a:bodyPr>
              <a:lstStyle/>
              <a:p>
                <a:pPr algn="ctr"/>
                <a:r>
                  <a:rPr lang="en-GB" sz="1000" b="1">
                    <a:latin typeface="Raleway" panose="020B0503030101060003" pitchFamily="34" charset="-18"/>
                  </a:rPr>
                  <a:t>Basic</a:t>
                </a:r>
              </a:p>
            </p:txBody>
          </p:sp>
          <p:sp>
            <p:nvSpPr>
              <p:cNvPr id="89" name="TextovéPole 5">
                <a:extLst>
                  <a:ext uri="{FF2B5EF4-FFF2-40B4-BE49-F238E27FC236}">
                    <a16:creationId xmlns:a16="http://schemas.microsoft.com/office/drawing/2014/main" id="{8D8E3B26-7A93-4BDA-9595-795FF02507BB}"/>
                  </a:ext>
                </a:extLst>
              </p:cNvPr>
              <p:cNvSpPr txBox="1"/>
              <p:nvPr/>
            </p:nvSpPr>
            <p:spPr>
              <a:xfrm>
                <a:off x="8079702" y="764938"/>
                <a:ext cx="787395" cy="246221"/>
              </a:xfrm>
              <a:prstGeom prst="rect">
                <a:avLst/>
              </a:prstGeom>
              <a:noFill/>
            </p:spPr>
            <p:txBody>
              <a:bodyPr wrap="none" rtlCol="0" anchor="t">
                <a:spAutoFit/>
              </a:bodyPr>
              <a:lstStyle/>
              <a:p>
                <a:pPr algn="ctr"/>
                <a:r>
                  <a:rPr lang="en-GB" sz="1000" b="1">
                    <a:latin typeface="Raleway" panose="020B0503030101060003" pitchFamily="34" charset="-18"/>
                  </a:rPr>
                  <a:t>Emerging</a:t>
                </a:r>
              </a:p>
            </p:txBody>
          </p:sp>
          <p:sp>
            <p:nvSpPr>
              <p:cNvPr id="107" name="TextovéPole 5">
                <a:extLst>
                  <a:ext uri="{FF2B5EF4-FFF2-40B4-BE49-F238E27FC236}">
                    <a16:creationId xmlns:a16="http://schemas.microsoft.com/office/drawing/2014/main" id="{80D870C7-ACEF-412A-A773-4033B1E1728D}"/>
                  </a:ext>
                </a:extLst>
              </p:cNvPr>
              <p:cNvSpPr txBox="1"/>
              <p:nvPr/>
            </p:nvSpPr>
            <p:spPr>
              <a:xfrm>
                <a:off x="7981887" y="386478"/>
                <a:ext cx="986167" cy="246221"/>
              </a:xfrm>
              <a:prstGeom prst="rect">
                <a:avLst/>
              </a:prstGeom>
              <a:noFill/>
            </p:spPr>
            <p:txBody>
              <a:bodyPr wrap="none" rtlCol="0" anchor="t">
                <a:spAutoFit/>
              </a:bodyPr>
              <a:lstStyle/>
              <a:p>
                <a:pPr algn="ctr"/>
                <a:r>
                  <a:rPr lang="en-GB" sz="1000" b="1">
                    <a:solidFill>
                      <a:schemeClr val="bg1"/>
                    </a:solidFill>
                    <a:latin typeface="Raleway" panose="020B0503030101060003" pitchFamily="34" charset="-18"/>
                  </a:rPr>
                  <a:t>Intermediate</a:t>
                </a:r>
              </a:p>
            </p:txBody>
          </p:sp>
          <p:sp>
            <p:nvSpPr>
              <p:cNvPr id="108" name="TextovéPole 5">
                <a:extLst>
                  <a:ext uri="{FF2B5EF4-FFF2-40B4-BE49-F238E27FC236}">
                    <a16:creationId xmlns:a16="http://schemas.microsoft.com/office/drawing/2014/main" id="{D39D31A5-9EF2-431B-A4A7-C81AE5C068A8}"/>
                  </a:ext>
                </a:extLst>
              </p:cNvPr>
              <p:cNvSpPr txBox="1"/>
              <p:nvPr/>
            </p:nvSpPr>
            <p:spPr>
              <a:xfrm>
                <a:off x="8171074" y="815"/>
                <a:ext cx="604653" cy="246221"/>
              </a:xfrm>
              <a:prstGeom prst="rect">
                <a:avLst/>
              </a:prstGeom>
              <a:noFill/>
            </p:spPr>
            <p:txBody>
              <a:bodyPr wrap="none" rtlCol="0" anchor="t">
                <a:spAutoFit/>
              </a:bodyPr>
              <a:lstStyle/>
              <a:p>
                <a:pPr algn="ctr"/>
                <a:r>
                  <a:rPr lang="en-GB" sz="1000" b="1" dirty="0">
                    <a:solidFill>
                      <a:schemeClr val="bg1"/>
                    </a:solidFill>
                    <a:latin typeface="Raleway" panose="020B0503030101060003" pitchFamily="34" charset="-18"/>
                  </a:rPr>
                  <a:t>Strong</a:t>
                </a:r>
              </a:p>
            </p:txBody>
          </p:sp>
          <p:sp>
            <p:nvSpPr>
              <p:cNvPr id="109" name="TextovéPole 5">
                <a:extLst>
                  <a:ext uri="{FF2B5EF4-FFF2-40B4-BE49-F238E27FC236}">
                    <a16:creationId xmlns:a16="http://schemas.microsoft.com/office/drawing/2014/main" id="{76939916-AC84-4CD2-9ED3-BEBD9CF89341}"/>
                  </a:ext>
                </a:extLst>
              </p:cNvPr>
              <p:cNvSpPr txBox="1"/>
              <p:nvPr/>
            </p:nvSpPr>
            <p:spPr>
              <a:xfrm>
                <a:off x="8018790" y="-376892"/>
                <a:ext cx="909223" cy="246221"/>
              </a:xfrm>
              <a:prstGeom prst="rect">
                <a:avLst/>
              </a:prstGeom>
              <a:noFill/>
            </p:spPr>
            <p:txBody>
              <a:bodyPr wrap="none" rtlCol="0" anchor="t">
                <a:spAutoFit/>
              </a:bodyPr>
              <a:lstStyle/>
              <a:p>
                <a:pPr algn="ctr"/>
                <a:r>
                  <a:rPr lang="en-GB" sz="1000" b="1">
                    <a:solidFill>
                      <a:schemeClr val="bg1"/>
                    </a:solidFill>
                    <a:latin typeface="Raleway" panose="020B0503030101060003" pitchFamily="34" charset="-18"/>
                  </a:rPr>
                  <a:t>Exceptional</a:t>
                </a:r>
              </a:p>
            </p:txBody>
          </p:sp>
          <p:sp>
            <p:nvSpPr>
              <p:cNvPr id="110" name="TextovéPole 5">
                <a:extLst>
                  <a:ext uri="{FF2B5EF4-FFF2-40B4-BE49-F238E27FC236}">
                    <a16:creationId xmlns:a16="http://schemas.microsoft.com/office/drawing/2014/main" id="{EBB555B5-B9A3-4A71-87CE-ADF9A33EEEF0}"/>
                  </a:ext>
                </a:extLst>
              </p:cNvPr>
              <p:cNvSpPr txBox="1"/>
              <p:nvPr/>
            </p:nvSpPr>
            <p:spPr>
              <a:xfrm>
                <a:off x="7392462" y="-388435"/>
                <a:ext cx="381836" cy="246221"/>
              </a:xfrm>
              <a:prstGeom prst="rect">
                <a:avLst/>
              </a:prstGeom>
              <a:noFill/>
            </p:spPr>
            <p:txBody>
              <a:bodyPr wrap="none" rtlCol="0" anchor="t">
                <a:spAutoFit/>
              </a:bodyPr>
              <a:lstStyle/>
              <a:p>
                <a:pPr algn="ctr"/>
                <a:r>
                  <a:rPr lang="cs-CZ" sz="1000" b="1">
                    <a:solidFill>
                      <a:schemeClr val="bg1"/>
                    </a:solidFill>
                    <a:latin typeface="Raleway" panose="020B0503030101060003" pitchFamily="34" charset="-18"/>
                  </a:rPr>
                  <a:t>35+</a:t>
                </a:r>
                <a:endParaRPr lang="en-GB" sz="1000" b="1">
                  <a:solidFill>
                    <a:schemeClr val="bg1"/>
                  </a:solidFill>
                  <a:latin typeface="Raleway" panose="020B0503030101060003" pitchFamily="34" charset="-18"/>
                </a:endParaRPr>
              </a:p>
            </p:txBody>
          </p:sp>
          <p:sp>
            <p:nvSpPr>
              <p:cNvPr id="111" name="TextovéPole 5">
                <a:extLst>
                  <a:ext uri="{FF2B5EF4-FFF2-40B4-BE49-F238E27FC236}">
                    <a16:creationId xmlns:a16="http://schemas.microsoft.com/office/drawing/2014/main" id="{C65ABAD8-E766-45CB-9436-B79AA76FCAA3}"/>
                  </a:ext>
                </a:extLst>
              </p:cNvPr>
              <p:cNvSpPr txBox="1"/>
              <p:nvPr/>
            </p:nvSpPr>
            <p:spPr>
              <a:xfrm>
                <a:off x="7318232" y="8637"/>
                <a:ext cx="524503" cy="246221"/>
              </a:xfrm>
              <a:prstGeom prst="rect">
                <a:avLst/>
              </a:prstGeom>
              <a:noFill/>
            </p:spPr>
            <p:txBody>
              <a:bodyPr wrap="none" rtlCol="0" anchor="t">
                <a:spAutoFit/>
              </a:bodyPr>
              <a:lstStyle/>
              <a:p>
                <a:pPr algn="ctr"/>
                <a:r>
                  <a:rPr lang="cs-CZ" sz="1000" b="1" dirty="0">
                    <a:solidFill>
                      <a:schemeClr val="bg1"/>
                    </a:solidFill>
                    <a:latin typeface="Raleway" panose="020B0503030101060003" pitchFamily="34" charset="-18"/>
                  </a:rPr>
                  <a:t>18-34</a:t>
                </a:r>
                <a:endParaRPr lang="en-GB" sz="1000" b="1" dirty="0">
                  <a:solidFill>
                    <a:schemeClr val="bg1"/>
                  </a:solidFill>
                  <a:latin typeface="Raleway" panose="020B0503030101060003" pitchFamily="34" charset="-18"/>
                </a:endParaRPr>
              </a:p>
            </p:txBody>
          </p:sp>
          <p:sp>
            <p:nvSpPr>
              <p:cNvPr id="112" name="TextovéPole 5">
                <a:extLst>
                  <a:ext uri="{FF2B5EF4-FFF2-40B4-BE49-F238E27FC236}">
                    <a16:creationId xmlns:a16="http://schemas.microsoft.com/office/drawing/2014/main" id="{0BA08409-2026-46EE-B851-84E64F196E09}"/>
                  </a:ext>
                </a:extLst>
              </p:cNvPr>
              <p:cNvSpPr txBox="1"/>
              <p:nvPr/>
            </p:nvSpPr>
            <p:spPr>
              <a:xfrm>
                <a:off x="7318232" y="385946"/>
                <a:ext cx="516488" cy="246221"/>
              </a:xfrm>
              <a:prstGeom prst="rect">
                <a:avLst/>
              </a:prstGeom>
              <a:noFill/>
            </p:spPr>
            <p:txBody>
              <a:bodyPr wrap="none" rtlCol="0" anchor="t">
                <a:spAutoFit/>
              </a:bodyPr>
              <a:lstStyle/>
              <a:p>
                <a:pPr algn="ctr"/>
                <a:r>
                  <a:rPr lang="cs-CZ" sz="1000" b="1">
                    <a:solidFill>
                      <a:schemeClr val="bg1"/>
                    </a:solidFill>
                    <a:latin typeface="Raleway" panose="020B0503030101060003" pitchFamily="34" charset="-18"/>
                  </a:rPr>
                  <a:t>10-17</a:t>
                </a:r>
                <a:endParaRPr lang="en-GB" sz="1000" b="1">
                  <a:solidFill>
                    <a:schemeClr val="bg1"/>
                  </a:solidFill>
                  <a:latin typeface="Raleway" panose="020B0503030101060003" pitchFamily="34" charset="-18"/>
                </a:endParaRPr>
              </a:p>
            </p:txBody>
          </p:sp>
          <p:sp>
            <p:nvSpPr>
              <p:cNvPr id="113" name="TextovéPole 5">
                <a:extLst>
                  <a:ext uri="{FF2B5EF4-FFF2-40B4-BE49-F238E27FC236}">
                    <a16:creationId xmlns:a16="http://schemas.microsoft.com/office/drawing/2014/main" id="{E2BF77FC-AD8B-421C-9B93-FB2EB062F9CD}"/>
                  </a:ext>
                </a:extLst>
              </p:cNvPr>
              <p:cNvSpPr txBox="1"/>
              <p:nvPr/>
            </p:nvSpPr>
            <p:spPr>
              <a:xfrm>
                <a:off x="7381029" y="745274"/>
                <a:ext cx="391454" cy="180714"/>
              </a:xfrm>
              <a:prstGeom prst="rect">
                <a:avLst/>
              </a:prstGeom>
              <a:noFill/>
            </p:spPr>
            <p:txBody>
              <a:bodyPr wrap="none" rtlCol="0" anchor="t">
                <a:spAutoFit/>
              </a:bodyPr>
              <a:lstStyle/>
              <a:p>
                <a:pPr algn="ctr"/>
                <a:r>
                  <a:rPr lang="en-GB" sz="1000" b="1" dirty="0">
                    <a:latin typeface="Raleway" panose="020B0503030101060003" pitchFamily="34" charset="-18"/>
                  </a:rPr>
                  <a:t>6</a:t>
                </a:r>
                <a:r>
                  <a:rPr lang="cs-CZ" sz="1000" b="1" dirty="0">
                    <a:latin typeface="Raleway" panose="020B0503030101060003" pitchFamily="34" charset="-18"/>
                  </a:rPr>
                  <a:t>-9</a:t>
                </a:r>
                <a:endParaRPr lang="en-GB" sz="1000" b="1" dirty="0">
                  <a:latin typeface="Raleway" panose="020B0503030101060003" pitchFamily="34" charset="-18"/>
                </a:endParaRPr>
              </a:p>
            </p:txBody>
          </p:sp>
          <p:sp>
            <p:nvSpPr>
              <p:cNvPr id="114" name="TextovéPole 5">
                <a:extLst>
                  <a:ext uri="{FF2B5EF4-FFF2-40B4-BE49-F238E27FC236}">
                    <a16:creationId xmlns:a16="http://schemas.microsoft.com/office/drawing/2014/main" id="{BED5B56B-5C7D-45DF-B67F-B794D7A722EA}"/>
                  </a:ext>
                </a:extLst>
              </p:cNvPr>
              <p:cNvSpPr txBox="1"/>
              <p:nvPr/>
            </p:nvSpPr>
            <p:spPr>
              <a:xfrm>
                <a:off x="7426645" y="1140018"/>
                <a:ext cx="320922" cy="246221"/>
              </a:xfrm>
              <a:prstGeom prst="rect">
                <a:avLst/>
              </a:prstGeom>
              <a:noFill/>
            </p:spPr>
            <p:txBody>
              <a:bodyPr wrap="none" rtlCol="0" anchor="t">
                <a:spAutoFit/>
              </a:bodyPr>
              <a:lstStyle/>
              <a:p>
                <a:pPr algn="ctr"/>
                <a:r>
                  <a:rPr lang="en-US" sz="1000" b="1">
                    <a:latin typeface="Raleway" panose="020B0503030101060003" pitchFamily="34" charset="-18"/>
                  </a:rPr>
                  <a:t>&lt;</a:t>
                </a:r>
                <a:r>
                  <a:rPr lang="cs-CZ" sz="1000" b="1">
                    <a:latin typeface="Raleway" panose="020B0503030101060003" pitchFamily="34" charset="-18"/>
                  </a:rPr>
                  <a:t>5</a:t>
                </a:r>
                <a:endParaRPr lang="en-GB" sz="1000" b="1">
                  <a:latin typeface="Raleway" panose="020B0503030101060003" pitchFamily="34" charset="-18"/>
                </a:endParaRPr>
              </a:p>
            </p:txBody>
          </p:sp>
          <p:cxnSp>
            <p:nvCxnSpPr>
              <p:cNvPr id="115" name="Přímá spojnice 114">
                <a:extLst>
                  <a:ext uri="{FF2B5EF4-FFF2-40B4-BE49-F238E27FC236}">
                    <a16:creationId xmlns:a16="http://schemas.microsoft.com/office/drawing/2014/main" id="{5C42B73B-2554-406D-A99B-E708A4452B2B}"/>
                  </a:ext>
                </a:extLst>
              </p:cNvPr>
              <p:cNvCxnSpPr>
                <a:cxnSpLocks/>
              </p:cNvCxnSpPr>
              <p:nvPr/>
            </p:nvCxnSpPr>
            <p:spPr>
              <a:xfrm>
                <a:off x="7855985" y="-464817"/>
                <a:ext cx="0" cy="18873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Skupina 3">
              <a:extLst>
                <a:ext uri="{FF2B5EF4-FFF2-40B4-BE49-F238E27FC236}">
                  <a16:creationId xmlns:a16="http://schemas.microsoft.com/office/drawing/2014/main" id="{799A39EA-91E4-4E51-B718-EBE928BFE0DF}"/>
                </a:ext>
              </a:extLst>
            </p:cNvPr>
            <p:cNvGrpSpPr/>
            <p:nvPr/>
          </p:nvGrpSpPr>
          <p:grpSpPr>
            <a:xfrm>
              <a:off x="2458287" y="3088034"/>
              <a:ext cx="1798429" cy="2055466"/>
              <a:chOff x="2727308" y="3134680"/>
              <a:chExt cx="1798429" cy="1508613"/>
            </a:xfrm>
          </p:grpSpPr>
          <p:sp>
            <p:nvSpPr>
              <p:cNvPr id="131" name="Google Shape;557;p45">
                <a:extLst>
                  <a:ext uri="{FF2B5EF4-FFF2-40B4-BE49-F238E27FC236}">
                    <a16:creationId xmlns:a16="http://schemas.microsoft.com/office/drawing/2014/main" id="{ACA15BCD-0E73-42A2-8FCF-B1D0D802E080}"/>
                  </a:ext>
                </a:extLst>
              </p:cNvPr>
              <p:cNvSpPr/>
              <p:nvPr/>
            </p:nvSpPr>
            <p:spPr>
              <a:xfrm rot="16200000">
                <a:off x="3437821" y="3555381"/>
                <a:ext cx="377399" cy="1798424"/>
              </a:xfrm>
              <a:prstGeom prst="rect">
                <a:avLst/>
              </a:prstGeom>
              <a:solidFill>
                <a:srgbClr val="9FC87D"/>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32" name="Google Shape;557;p45">
                <a:extLst>
                  <a:ext uri="{FF2B5EF4-FFF2-40B4-BE49-F238E27FC236}">
                    <a16:creationId xmlns:a16="http://schemas.microsoft.com/office/drawing/2014/main" id="{FD250DAA-F43B-49D4-9441-4D43DB85E8E7}"/>
                  </a:ext>
                </a:extLst>
              </p:cNvPr>
              <p:cNvSpPr/>
              <p:nvPr/>
            </p:nvSpPr>
            <p:spPr>
              <a:xfrm rot="16200000">
                <a:off x="3437822" y="3177978"/>
                <a:ext cx="377401" cy="1798428"/>
              </a:xfrm>
              <a:prstGeom prst="rect">
                <a:avLst/>
              </a:prstGeom>
              <a:solidFill>
                <a:srgbClr val="8FC069"/>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33" name="Google Shape;557;p45">
                <a:extLst>
                  <a:ext uri="{FF2B5EF4-FFF2-40B4-BE49-F238E27FC236}">
                    <a16:creationId xmlns:a16="http://schemas.microsoft.com/office/drawing/2014/main" id="{7146BCC6-6590-4329-BA7D-13DACD9EE357}"/>
                  </a:ext>
                </a:extLst>
              </p:cNvPr>
              <p:cNvSpPr/>
              <p:nvPr/>
            </p:nvSpPr>
            <p:spPr>
              <a:xfrm rot="16200000">
                <a:off x="3437822" y="2800759"/>
                <a:ext cx="377401" cy="1798428"/>
              </a:xfrm>
              <a:prstGeom prst="rect">
                <a:avLst/>
              </a:prstGeom>
              <a:solidFill>
                <a:srgbClr val="7DB955"/>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34" name="Google Shape;557;p45">
                <a:extLst>
                  <a:ext uri="{FF2B5EF4-FFF2-40B4-BE49-F238E27FC236}">
                    <a16:creationId xmlns:a16="http://schemas.microsoft.com/office/drawing/2014/main" id="{179A5CBD-9626-4BC7-AF49-E24D6D8D3A16}"/>
                  </a:ext>
                </a:extLst>
              </p:cNvPr>
              <p:cNvSpPr/>
              <p:nvPr/>
            </p:nvSpPr>
            <p:spPr>
              <a:xfrm rot="16200000">
                <a:off x="3437821" y="2424309"/>
                <a:ext cx="377401" cy="1798427"/>
              </a:xfrm>
              <a:prstGeom prst="rect">
                <a:avLst/>
              </a:prstGeom>
              <a:solidFill>
                <a:srgbClr val="69B144"/>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36" name="TextovéPole 5">
                <a:extLst>
                  <a:ext uri="{FF2B5EF4-FFF2-40B4-BE49-F238E27FC236}">
                    <a16:creationId xmlns:a16="http://schemas.microsoft.com/office/drawing/2014/main" id="{7054ADEE-9733-4B96-BF8B-F47FCFB601E5}"/>
                  </a:ext>
                </a:extLst>
              </p:cNvPr>
              <p:cNvSpPr txBox="1"/>
              <p:nvPr/>
            </p:nvSpPr>
            <p:spPr>
              <a:xfrm>
                <a:off x="3451335" y="4378304"/>
                <a:ext cx="910827" cy="246221"/>
              </a:xfrm>
              <a:prstGeom prst="rect">
                <a:avLst/>
              </a:prstGeom>
              <a:noFill/>
            </p:spPr>
            <p:txBody>
              <a:bodyPr wrap="none" rtlCol="0" anchor="t">
                <a:spAutoFit/>
              </a:bodyPr>
              <a:lstStyle/>
              <a:p>
                <a:pPr algn="ctr"/>
                <a:r>
                  <a:rPr lang="cs-CZ" sz="1000" b="1" err="1">
                    <a:solidFill>
                      <a:schemeClr val="bg1"/>
                    </a:solidFill>
                    <a:latin typeface="Raleway" panose="020B0503030101060003" pitchFamily="34" charset="-18"/>
                  </a:rPr>
                  <a:t>Transaction</a:t>
                </a:r>
                <a:endParaRPr lang="en-GB" sz="1000" b="1">
                  <a:solidFill>
                    <a:schemeClr val="bg1"/>
                  </a:solidFill>
                  <a:latin typeface="Raleway" panose="020B0503030101060003" pitchFamily="34" charset="-18"/>
                </a:endParaRPr>
              </a:p>
            </p:txBody>
          </p:sp>
          <p:sp>
            <p:nvSpPr>
              <p:cNvPr id="137" name="TextovéPole 5">
                <a:extLst>
                  <a:ext uri="{FF2B5EF4-FFF2-40B4-BE49-F238E27FC236}">
                    <a16:creationId xmlns:a16="http://schemas.microsoft.com/office/drawing/2014/main" id="{33A2C0C9-BCB2-4341-8D69-71A65048E886}"/>
                  </a:ext>
                </a:extLst>
              </p:cNvPr>
              <p:cNvSpPr txBox="1"/>
              <p:nvPr/>
            </p:nvSpPr>
            <p:spPr>
              <a:xfrm>
                <a:off x="3463391" y="3993360"/>
                <a:ext cx="883575" cy="246221"/>
              </a:xfrm>
              <a:prstGeom prst="rect">
                <a:avLst/>
              </a:prstGeom>
              <a:noFill/>
            </p:spPr>
            <p:txBody>
              <a:bodyPr wrap="none" rtlCol="0" anchor="t">
                <a:spAutoFit/>
              </a:bodyPr>
              <a:lstStyle/>
              <a:p>
                <a:pPr algn="ctr"/>
                <a:r>
                  <a:rPr lang="cs-CZ" sz="1000" b="1" err="1">
                    <a:solidFill>
                      <a:schemeClr val="bg1"/>
                    </a:solidFill>
                    <a:latin typeface="Raleway" panose="020B0503030101060003" pitchFamily="34" charset="-18"/>
                  </a:rPr>
                  <a:t>Foundation</a:t>
                </a:r>
                <a:endParaRPr lang="en-GB" sz="1000" b="1">
                  <a:solidFill>
                    <a:schemeClr val="bg1"/>
                  </a:solidFill>
                  <a:latin typeface="Raleway" panose="020B0503030101060003" pitchFamily="34" charset="-18"/>
                </a:endParaRPr>
              </a:p>
            </p:txBody>
          </p:sp>
          <p:sp>
            <p:nvSpPr>
              <p:cNvPr id="138" name="TextovéPole 5">
                <a:extLst>
                  <a:ext uri="{FF2B5EF4-FFF2-40B4-BE49-F238E27FC236}">
                    <a16:creationId xmlns:a16="http://schemas.microsoft.com/office/drawing/2014/main" id="{C3EC9B3C-2CEB-4F39-B9C3-9D32FE7B5283}"/>
                  </a:ext>
                </a:extLst>
              </p:cNvPr>
              <p:cNvSpPr txBox="1"/>
              <p:nvPr/>
            </p:nvSpPr>
            <p:spPr>
              <a:xfrm>
                <a:off x="3634078" y="3616874"/>
                <a:ext cx="545342" cy="246221"/>
              </a:xfrm>
              <a:prstGeom prst="rect">
                <a:avLst/>
              </a:prstGeom>
              <a:noFill/>
            </p:spPr>
            <p:txBody>
              <a:bodyPr wrap="none" rtlCol="0" anchor="t">
                <a:spAutoFit/>
              </a:bodyPr>
              <a:lstStyle/>
              <a:p>
                <a:pPr algn="ctr"/>
                <a:r>
                  <a:rPr lang="cs-CZ" sz="1000" b="1" err="1">
                    <a:solidFill>
                      <a:schemeClr val="bg1"/>
                    </a:solidFill>
                    <a:latin typeface="Raleway" panose="020B0503030101060003" pitchFamily="34" charset="-18"/>
                  </a:rPr>
                  <a:t>Belief</a:t>
                </a:r>
                <a:endParaRPr lang="en-GB" sz="1000" b="1">
                  <a:solidFill>
                    <a:schemeClr val="bg1"/>
                  </a:solidFill>
                  <a:latin typeface="Raleway" panose="020B0503030101060003" pitchFamily="34" charset="-18"/>
                </a:endParaRPr>
              </a:p>
            </p:txBody>
          </p:sp>
          <p:sp>
            <p:nvSpPr>
              <p:cNvPr id="139" name="TextovéPole 5">
                <a:extLst>
                  <a:ext uri="{FF2B5EF4-FFF2-40B4-BE49-F238E27FC236}">
                    <a16:creationId xmlns:a16="http://schemas.microsoft.com/office/drawing/2014/main" id="{8E157D2B-1299-44AB-A2EA-58796861D849}"/>
                  </a:ext>
                </a:extLst>
              </p:cNvPr>
              <p:cNvSpPr txBox="1"/>
              <p:nvPr/>
            </p:nvSpPr>
            <p:spPr>
              <a:xfrm>
                <a:off x="3651744" y="3231212"/>
                <a:ext cx="506870" cy="246221"/>
              </a:xfrm>
              <a:prstGeom prst="rect">
                <a:avLst/>
              </a:prstGeom>
              <a:noFill/>
            </p:spPr>
            <p:txBody>
              <a:bodyPr wrap="none" rtlCol="0" anchor="t">
                <a:spAutoFit/>
              </a:bodyPr>
              <a:lstStyle/>
              <a:p>
                <a:pPr algn="ctr"/>
                <a:r>
                  <a:rPr lang="cs-CZ" sz="1000" b="1">
                    <a:solidFill>
                      <a:schemeClr val="bg1"/>
                    </a:solidFill>
                    <a:latin typeface="Raleway" panose="020B0503030101060003" pitchFamily="34" charset="-18"/>
                  </a:rPr>
                  <a:t>Trust</a:t>
                </a:r>
                <a:endParaRPr lang="en-GB" sz="1000" b="1">
                  <a:solidFill>
                    <a:schemeClr val="bg1"/>
                  </a:solidFill>
                  <a:latin typeface="Raleway" panose="020B0503030101060003" pitchFamily="34" charset="-18"/>
                </a:endParaRPr>
              </a:p>
            </p:txBody>
          </p:sp>
          <p:sp>
            <p:nvSpPr>
              <p:cNvPr id="142" name="TextovéPole 5">
                <a:extLst>
                  <a:ext uri="{FF2B5EF4-FFF2-40B4-BE49-F238E27FC236}">
                    <a16:creationId xmlns:a16="http://schemas.microsoft.com/office/drawing/2014/main" id="{55CEC029-9DE6-4E15-AE61-ACC2423F4FBF}"/>
                  </a:ext>
                </a:extLst>
              </p:cNvPr>
              <p:cNvSpPr txBox="1"/>
              <p:nvPr/>
            </p:nvSpPr>
            <p:spPr>
              <a:xfrm>
                <a:off x="2830159" y="3239034"/>
                <a:ext cx="364202" cy="246221"/>
              </a:xfrm>
              <a:prstGeom prst="rect">
                <a:avLst/>
              </a:prstGeom>
              <a:noFill/>
            </p:spPr>
            <p:txBody>
              <a:bodyPr wrap="none" rtlCol="0" anchor="t">
                <a:spAutoFit/>
              </a:bodyPr>
              <a:lstStyle/>
              <a:p>
                <a:pPr algn="ctr"/>
                <a:r>
                  <a:rPr lang="cs-CZ" sz="1000" b="1">
                    <a:solidFill>
                      <a:schemeClr val="bg1"/>
                    </a:solidFill>
                    <a:latin typeface="Raleway" panose="020B0503030101060003" pitchFamily="34" charset="-18"/>
                  </a:rPr>
                  <a:t>2.0</a:t>
                </a:r>
                <a:endParaRPr lang="en-GB" sz="1000" b="1">
                  <a:solidFill>
                    <a:schemeClr val="bg1"/>
                  </a:solidFill>
                  <a:latin typeface="Raleway" panose="020B0503030101060003" pitchFamily="34" charset="-18"/>
                </a:endParaRPr>
              </a:p>
            </p:txBody>
          </p:sp>
          <p:sp>
            <p:nvSpPr>
              <p:cNvPr id="143" name="TextovéPole 5">
                <a:extLst>
                  <a:ext uri="{FF2B5EF4-FFF2-40B4-BE49-F238E27FC236}">
                    <a16:creationId xmlns:a16="http://schemas.microsoft.com/office/drawing/2014/main" id="{A77E8FA6-C96C-4381-91EB-3E19064EC6D1}"/>
                  </a:ext>
                </a:extLst>
              </p:cNvPr>
              <p:cNvSpPr txBox="1"/>
              <p:nvPr/>
            </p:nvSpPr>
            <p:spPr>
              <a:xfrm>
                <a:off x="2834167" y="3616343"/>
                <a:ext cx="348173" cy="246221"/>
              </a:xfrm>
              <a:prstGeom prst="rect">
                <a:avLst/>
              </a:prstGeom>
              <a:noFill/>
            </p:spPr>
            <p:txBody>
              <a:bodyPr wrap="none" rtlCol="0" anchor="t">
                <a:spAutoFit/>
              </a:bodyPr>
              <a:lstStyle/>
              <a:p>
                <a:pPr algn="ctr"/>
                <a:r>
                  <a:rPr lang="cs-CZ" sz="1000" b="1">
                    <a:solidFill>
                      <a:schemeClr val="bg1"/>
                    </a:solidFill>
                    <a:latin typeface="Raleway" panose="020B0503030101060003" pitchFamily="34" charset="-18"/>
                  </a:rPr>
                  <a:t>1.5</a:t>
                </a:r>
                <a:endParaRPr lang="en-GB" sz="1000" b="1">
                  <a:solidFill>
                    <a:schemeClr val="bg1"/>
                  </a:solidFill>
                  <a:latin typeface="Raleway" panose="020B0503030101060003" pitchFamily="34" charset="-18"/>
                </a:endParaRPr>
              </a:p>
            </p:txBody>
          </p:sp>
          <p:sp>
            <p:nvSpPr>
              <p:cNvPr id="144" name="TextovéPole 5">
                <a:extLst>
                  <a:ext uri="{FF2B5EF4-FFF2-40B4-BE49-F238E27FC236}">
                    <a16:creationId xmlns:a16="http://schemas.microsoft.com/office/drawing/2014/main" id="{484B9EA8-359B-4D11-833C-4DC90A1F17B9}"/>
                  </a:ext>
                </a:extLst>
              </p:cNvPr>
              <p:cNvSpPr txBox="1"/>
              <p:nvPr/>
            </p:nvSpPr>
            <p:spPr>
              <a:xfrm>
                <a:off x="2798379" y="3973696"/>
                <a:ext cx="420308" cy="246221"/>
              </a:xfrm>
              <a:prstGeom prst="rect">
                <a:avLst/>
              </a:prstGeom>
              <a:noFill/>
            </p:spPr>
            <p:txBody>
              <a:bodyPr wrap="none" rtlCol="0" anchor="t">
                <a:spAutoFit/>
              </a:bodyPr>
              <a:lstStyle/>
              <a:p>
                <a:pPr algn="ctr"/>
                <a:r>
                  <a:rPr lang="cs-CZ" sz="1000" b="1" dirty="0">
                    <a:solidFill>
                      <a:schemeClr val="bg1"/>
                    </a:solidFill>
                    <a:latin typeface="Raleway" panose="020B0503030101060003" pitchFamily="34" charset="-18"/>
                  </a:rPr>
                  <a:t>1.25</a:t>
                </a:r>
                <a:endParaRPr lang="en-GB" sz="1000" b="1" dirty="0">
                  <a:solidFill>
                    <a:schemeClr val="bg1"/>
                  </a:solidFill>
                  <a:latin typeface="Raleway" panose="020B0503030101060003" pitchFamily="34" charset="-18"/>
                </a:endParaRPr>
              </a:p>
            </p:txBody>
          </p:sp>
          <p:sp>
            <p:nvSpPr>
              <p:cNvPr id="145" name="TextovéPole 5">
                <a:extLst>
                  <a:ext uri="{FF2B5EF4-FFF2-40B4-BE49-F238E27FC236}">
                    <a16:creationId xmlns:a16="http://schemas.microsoft.com/office/drawing/2014/main" id="{EB9861D5-36BB-4C50-ABED-2BB0944C70BA}"/>
                  </a:ext>
                </a:extLst>
              </p:cNvPr>
              <p:cNvSpPr txBox="1"/>
              <p:nvPr/>
            </p:nvSpPr>
            <p:spPr>
              <a:xfrm>
                <a:off x="2840791" y="4376166"/>
                <a:ext cx="356188" cy="246221"/>
              </a:xfrm>
              <a:prstGeom prst="rect">
                <a:avLst/>
              </a:prstGeom>
              <a:noFill/>
            </p:spPr>
            <p:txBody>
              <a:bodyPr wrap="none" rtlCol="0" anchor="t">
                <a:spAutoFit/>
              </a:bodyPr>
              <a:lstStyle/>
              <a:p>
                <a:pPr algn="ctr"/>
                <a:r>
                  <a:rPr lang="cs-CZ" sz="1000" b="1">
                    <a:solidFill>
                      <a:schemeClr val="bg1"/>
                    </a:solidFill>
                    <a:latin typeface="Raleway" panose="020B0503030101060003" pitchFamily="34" charset="-18"/>
                  </a:rPr>
                  <a:t>1.0</a:t>
                </a:r>
                <a:endParaRPr lang="en-GB" sz="1000" b="1">
                  <a:solidFill>
                    <a:schemeClr val="bg1"/>
                  </a:solidFill>
                  <a:latin typeface="Raleway" panose="020B0503030101060003" pitchFamily="34" charset="-18"/>
                </a:endParaRPr>
              </a:p>
            </p:txBody>
          </p:sp>
          <p:cxnSp>
            <p:nvCxnSpPr>
              <p:cNvPr id="146" name="Přímá spojnice 145">
                <a:extLst>
                  <a:ext uri="{FF2B5EF4-FFF2-40B4-BE49-F238E27FC236}">
                    <a16:creationId xmlns:a16="http://schemas.microsoft.com/office/drawing/2014/main" id="{480B61E4-60F5-4937-BE64-27D04BC6BF0C}"/>
                  </a:ext>
                </a:extLst>
              </p:cNvPr>
              <p:cNvCxnSpPr>
                <a:cxnSpLocks/>
              </p:cNvCxnSpPr>
              <p:nvPr/>
            </p:nvCxnSpPr>
            <p:spPr>
              <a:xfrm>
                <a:off x="3287763" y="3134680"/>
                <a:ext cx="0" cy="15086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7" name="Skupina 146">
              <a:extLst>
                <a:ext uri="{FF2B5EF4-FFF2-40B4-BE49-F238E27FC236}">
                  <a16:creationId xmlns:a16="http://schemas.microsoft.com/office/drawing/2014/main" id="{FBDB6D07-B9C4-453A-AF24-1E3535A98FF8}"/>
                </a:ext>
              </a:extLst>
            </p:cNvPr>
            <p:cNvGrpSpPr/>
            <p:nvPr/>
          </p:nvGrpSpPr>
          <p:grpSpPr>
            <a:xfrm>
              <a:off x="4906971" y="3087164"/>
              <a:ext cx="1798429" cy="2055466"/>
              <a:chOff x="2727308" y="3134680"/>
              <a:chExt cx="1798429" cy="1508613"/>
            </a:xfrm>
          </p:grpSpPr>
          <p:sp>
            <p:nvSpPr>
              <p:cNvPr id="148" name="Google Shape;557;p45">
                <a:extLst>
                  <a:ext uri="{FF2B5EF4-FFF2-40B4-BE49-F238E27FC236}">
                    <a16:creationId xmlns:a16="http://schemas.microsoft.com/office/drawing/2014/main" id="{6F1CF6B5-FD64-4093-AC4E-38C8210BD88C}"/>
                  </a:ext>
                </a:extLst>
              </p:cNvPr>
              <p:cNvSpPr/>
              <p:nvPr/>
            </p:nvSpPr>
            <p:spPr>
              <a:xfrm rot="16200000">
                <a:off x="3437821" y="3555381"/>
                <a:ext cx="377399" cy="1798424"/>
              </a:xfrm>
              <a:prstGeom prst="rect">
                <a:avLst/>
              </a:prstGeom>
              <a:solidFill>
                <a:srgbClr val="74A7D1"/>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49" name="Google Shape;557;p45">
                <a:extLst>
                  <a:ext uri="{FF2B5EF4-FFF2-40B4-BE49-F238E27FC236}">
                    <a16:creationId xmlns:a16="http://schemas.microsoft.com/office/drawing/2014/main" id="{2A160F90-CD79-496D-8A15-4BE5A9E43FB9}"/>
                  </a:ext>
                </a:extLst>
              </p:cNvPr>
              <p:cNvSpPr/>
              <p:nvPr/>
            </p:nvSpPr>
            <p:spPr>
              <a:xfrm rot="16200000">
                <a:off x="3437822" y="3177978"/>
                <a:ext cx="377401" cy="1798428"/>
              </a:xfrm>
              <a:prstGeom prst="rect">
                <a:avLst/>
              </a:prstGeom>
              <a:solidFill>
                <a:srgbClr val="599BCA"/>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50" name="Google Shape;557;p45">
                <a:extLst>
                  <a:ext uri="{FF2B5EF4-FFF2-40B4-BE49-F238E27FC236}">
                    <a16:creationId xmlns:a16="http://schemas.microsoft.com/office/drawing/2014/main" id="{A47D110D-A833-45CF-9A9E-06F2DA30D0DF}"/>
                  </a:ext>
                </a:extLst>
              </p:cNvPr>
              <p:cNvSpPr/>
              <p:nvPr/>
            </p:nvSpPr>
            <p:spPr>
              <a:xfrm rot="16200000">
                <a:off x="3437822" y="2800759"/>
                <a:ext cx="377401" cy="1798428"/>
              </a:xfrm>
              <a:prstGeom prst="rect">
                <a:avLst/>
              </a:prstGeom>
              <a:solidFill>
                <a:srgbClr val="3990C3"/>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51" name="Google Shape;557;p45">
                <a:extLst>
                  <a:ext uri="{FF2B5EF4-FFF2-40B4-BE49-F238E27FC236}">
                    <a16:creationId xmlns:a16="http://schemas.microsoft.com/office/drawing/2014/main" id="{43F411C6-8255-4DF4-BA10-21C97F282B19}"/>
                  </a:ext>
                </a:extLst>
              </p:cNvPr>
              <p:cNvSpPr/>
              <p:nvPr/>
            </p:nvSpPr>
            <p:spPr>
              <a:xfrm rot="16200000">
                <a:off x="3437821" y="2424309"/>
                <a:ext cx="377401" cy="1798427"/>
              </a:xfrm>
              <a:prstGeom prst="rect">
                <a:avLst/>
              </a:prstGeom>
              <a:solidFill>
                <a:srgbClr val="0085BC"/>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52" name="TextovéPole 5">
                <a:extLst>
                  <a:ext uri="{FF2B5EF4-FFF2-40B4-BE49-F238E27FC236}">
                    <a16:creationId xmlns:a16="http://schemas.microsoft.com/office/drawing/2014/main" id="{44EFA878-5C86-4298-92E9-C3F56CE17A48}"/>
                  </a:ext>
                </a:extLst>
              </p:cNvPr>
              <p:cNvSpPr txBox="1"/>
              <p:nvPr/>
            </p:nvSpPr>
            <p:spPr>
              <a:xfrm>
                <a:off x="3650107" y="4378304"/>
                <a:ext cx="513282" cy="246221"/>
              </a:xfrm>
              <a:prstGeom prst="rect">
                <a:avLst/>
              </a:prstGeom>
              <a:noFill/>
            </p:spPr>
            <p:txBody>
              <a:bodyPr wrap="none" rtlCol="0" anchor="t">
                <a:spAutoFit/>
              </a:bodyPr>
              <a:lstStyle/>
              <a:p>
                <a:pPr algn="ctr"/>
                <a:r>
                  <a:rPr lang="cs-CZ" sz="1000" b="1" err="1">
                    <a:solidFill>
                      <a:schemeClr val="bg1"/>
                    </a:solidFill>
                    <a:latin typeface="Raleway" panose="020B0503030101060003" pitchFamily="34" charset="-18"/>
                  </a:rPr>
                  <a:t>None</a:t>
                </a:r>
                <a:endParaRPr lang="en-GB" sz="1000" b="1">
                  <a:solidFill>
                    <a:schemeClr val="bg1"/>
                  </a:solidFill>
                  <a:latin typeface="Raleway" panose="020B0503030101060003" pitchFamily="34" charset="-18"/>
                </a:endParaRPr>
              </a:p>
            </p:txBody>
          </p:sp>
          <p:sp>
            <p:nvSpPr>
              <p:cNvPr id="153" name="TextovéPole 5">
                <a:extLst>
                  <a:ext uri="{FF2B5EF4-FFF2-40B4-BE49-F238E27FC236}">
                    <a16:creationId xmlns:a16="http://schemas.microsoft.com/office/drawing/2014/main" id="{5D356D30-6CC0-47FC-B735-01693052FF65}"/>
                  </a:ext>
                </a:extLst>
              </p:cNvPr>
              <p:cNvSpPr txBox="1"/>
              <p:nvPr/>
            </p:nvSpPr>
            <p:spPr>
              <a:xfrm>
                <a:off x="3683003" y="3993360"/>
                <a:ext cx="444352" cy="246221"/>
              </a:xfrm>
              <a:prstGeom prst="rect">
                <a:avLst/>
              </a:prstGeom>
              <a:noFill/>
            </p:spPr>
            <p:txBody>
              <a:bodyPr wrap="none" rtlCol="0" anchor="t">
                <a:spAutoFit/>
              </a:bodyPr>
              <a:lstStyle/>
              <a:p>
                <a:pPr algn="ctr"/>
                <a:r>
                  <a:rPr lang="cs-CZ" sz="1000" b="1" err="1">
                    <a:solidFill>
                      <a:schemeClr val="bg1"/>
                    </a:solidFill>
                    <a:latin typeface="Raleway" panose="020B0503030101060003" pitchFamily="34" charset="-18"/>
                  </a:rPr>
                  <a:t>Low</a:t>
                </a:r>
                <a:endParaRPr lang="en-GB" sz="1000" b="1">
                  <a:solidFill>
                    <a:schemeClr val="bg1"/>
                  </a:solidFill>
                  <a:latin typeface="Raleway" panose="020B0503030101060003" pitchFamily="34" charset="-18"/>
                </a:endParaRPr>
              </a:p>
            </p:txBody>
          </p:sp>
          <p:sp>
            <p:nvSpPr>
              <p:cNvPr id="154" name="TextovéPole 5">
                <a:extLst>
                  <a:ext uri="{FF2B5EF4-FFF2-40B4-BE49-F238E27FC236}">
                    <a16:creationId xmlns:a16="http://schemas.microsoft.com/office/drawing/2014/main" id="{0BA668F2-4850-49CD-AF19-E0B2C5DA9987}"/>
                  </a:ext>
                </a:extLst>
              </p:cNvPr>
              <p:cNvSpPr txBox="1"/>
              <p:nvPr/>
            </p:nvSpPr>
            <p:spPr>
              <a:xfrm>
                <a:off x="3585989" y="3616874"/>
                <a:ext cx="641522" cy="246221"/>
              </a:xfrm>
              <a:prstGeom prst="rect">
                <a:avLst/>
              </a:prstGeom>
              <a:noFill/>
            </p:spPr>
            <p:txBody>
              <a:bodyPr wrap="none" rtlCol="0" anchor="t">
                <a:spAutoFit/>
              </a:bodyPr>
              <a:lstStyle/>
              <a:p>
                <a:pPr algn="ctr"/>
                <a:r>
                  <a:rPr lang="cs-CZ" sz="1000" b="1" err="1">
                    <a:solidFill>
                      <a:schemeClr val="bg1"/>
                    </a:solidFill>
                    <a:latin typeface="Raleway" panose="020B0503030101060003" pitchFamily="34" charset="-18"/>
                  </a:rPr>
                  <a:t>Normal</a:t>
                </a:r>
                <a:endParaRPr lang="en-GB" sz="1000" b="1">
                  <a:solidFill>
                    <a:schemeClr val="bg1"/>
                  </a:solidFill>
                  <a:latin typeface="Raleway" panose="020B0503030101060003" pitchFamily="34" charset="-18"/>
                </a:endParaRPr>
              </a:p>
            </p:txBody>
          </p:sp>
          <p:sp>
            <p:nvSpPr>
              <p:cNvPr id="155" name="TextovéPole 5">
                <a:extLst>
                  <a:ext uri="{FF2B5EF4-FFF2-40B4-BE49-F238E27FC236}">
                    <a16:creationId xmlns:a16="http://schemas.microsoft.com/office/drawing/2014/main" id="{E8D525EB-6E66-458C-9EFF-EAB69A4D8FE7}"/>
                  </a:ext>
                </a:extLst>
              </p:cNvPr>
              <p:cNvSpPr txBox="1"/>
              <p:nvPr/>
            </p:nvSpPr>
            <p:spPr>
              <a:xfrm>
                <a:off x="3669378" y="3231212"/>
                <a:ext cx="471604" cy="246221"/>
              </a:xfrm>
              <a:prstGeom prst="rect">
                <a:avLst/>
              </a:prstGeom>
              <a:noFill/>
            </p:spPr>
            <p:txBody>
              <a:bodyPr wrap="none" rtlCol="0" anchor="t">
                <a:spAutoFit/>
              </a:bodyPr>
              <a:lstStyle/>
              <a:p>
                <a:pPr algn="ctr"/>
                <a:r>
                  <a:rPr lang="cs-CZ" sz="1000" b="1" err="1">
                    <a:solidFill>
                      <a:schemeClr val="bg1"/>
                    </a:solidFill>
                    <a:latin typeface="Raleway" panose="020B0503030101060003" pitchFamily="34" charset="-18"/>
                  </a:rPr>
                  <a:t>High</a:t>
                </a:r>
                <a:endParaRPr lang="en-GB" sz="1000" b="1">
                  <a:solidFill>
                    <a:schemeClr val="bg1"/>
                  </a:solidFill>
                  <a:latin typeface="Raleway" panose="020B0503030101060003" pitchFamily="34" charset="-18"/>
                </a:endParaRPr>
              </a:p>
            </p:txBody>
          </p:sp>
          <p:sp>
            <p:nvSpPr>
              <p:cNvPr id="156" name="TextovéPole 5">
                <a:extLst>
                  <a:ext uri="{FF2B5EF4-FFF2-40B4-BE49-F238E27FC236}">
                    <a16:creationId xmlns:a16="http://schemas.microsoft.com/office/drawing/2014/main" id="{8AEE8E36-87E5-43BE-8E22-9A4774353D3E}"/>
                  </a:ext>
                </a:extLst>
              </p:cNvPr>
              <p:cNvSpPr txBox="1"/>
              <p:nvPr/>
            </p:nvSpPr>
            <p:spPr>
              <a:xfrm>
                <a:off x="2838174" y="3239034"/>
                <a:ext cx="348173" cy="246221"/>
              </a:xfrm>
              <a:prstGeom prst="rect">
                <a:avLst/>
              </a:prstGeom>
              <a:noFill/>
            </p:spPr>
            <p:txBody>
              <a:bodyPr wrap="none" rtlCol="0" anchor="t">
                <a:spAutoFit/>
              </a:bodyPr>
              <a:lstStyle/>
              <a:p>
                <a:pPr algn="ctr"/>
                <a:r>
                  <a:rPr lang="cs-CZ" sz="1000" b="1" dirty="0">
                    <a:solidFill>
                      <a:schemeClr val="bg1"/>
                    </a:solidFill>
                    <a:latin typeface="Raleway" panose="020B0503030101060003" pitchFamily="34" charset="-18"/>
                  </a:rPr>
                  <a:t>1.5</a:t>
                </a:r>
                <a:endParaRPr lang="en-GB" sz="1000" b="1" dirty="0">
                  <a:solidFill>
                    <a:schemeClr val="bg1"/>
                  </a:solidFill>
                  <a:latin typeface="Raleway" panose="020B0503030101060003" pitchFamily="34" charset="-18"/>
                </a:endParaRPr>
              </a:p>
            </p:txBody>
          </p:sp>
          <p:sp>
            <p:nvSpPr>
              <p:cNvPr id="157" name="TextovéPole 5">
                <a:extLst>
                  <a:ext uri="{FF2B5EF4-FFF2-40B4-BE49-F238E27FC236}">
                    <a16:creationId xmlns:a16="http://schemas.microsoft.com/office/drawing/2014/main" id="{5292A9F8-FD1E-47B4-AA00-68EE85571781}"/>
                  </a:ext>
                </a:extLst>
              </p:cNvPr>
              <p:cNvSpPr txBox="1"/>
              <p:nvPr/>
            </p:nvSpPr>
            <p:spPr>
              <a:xfrm>
                <a:off x="2830159" y="3616343"/>
                <a:ext cx="356188" cy="246221"/>
              </a:xfrm>
              <a:prstGeom prst="rect">
                <a:avLst/>
              </a:prstGeom>
              <a:noFill/>
            </p:spPr>
            <p:txBody>
              <a:bodyPr wrap="none" rtlCol="0" anchor="t">
                <a:spAutoFit/>
              </a:bodyPr>
              <a:lstStyle/>
              <a:p>
                <a:pPr algn="ctr"/>
                <a:r>
                  <a:rPr lang="cs-CZ" sz="1000" b="1">
                    <a:solidFill>
                      <a:schemeClr val="bg1"/>
                    </a:solidFill>
                    <a:latin typeface="Raleway" panose="020B0503030101060003" pitchFamily="34" charset="-18"/>
                  </a:rPr>
                  <a:t>1.0</a:t>
                </a:r>
                <a:endParaRPr lang="en-GB" sz="1000" b="1">
                  <a:solidFill>
                    <a:schemeClr val="bg1"/>
                  </a:solidFill>
                  <a:latin typeface="Raleway" panose="020B0503030101060003" pitchFamily="34" charset="-18"/>
                </a:endParaRPr>
              </a:p>
            </p:txBody>
          </p:sp>
          <p:sp>
            <p:nvSpPr>
              <p:cNvPr id="158" name="TextovéPole 5">
                <a:extLst>
                  <a:ext uri="{FF2B5EF4-FFF2-40B4-BE49-F238E27FC236}">
                    <a16:creationId xmlns:a16="http://schemas.microsoft.com/office/drawing/2014/main" id="{64120633-DCD2-4B7A-A2A1-0FEB81B0E449}"/>
                  </a:ext>
                </a:extLst>
              </p:cNvPr>
              <p:cNvSpPr txBox="1"/>
              <p:nvPr/>
            </p:nvSpPr>
            <p:spPr>
              <a:xfrm>
                <a:off x="2791166" y="3973696"/>
                <a:ext cx="434735" cy="246221"/>
              </a:xfrm>
              <a:prstGeom prst="rect">
                <a:avLst/>
              </a:prstGeom>
              <a:noFill/>
            </p:spPr>
            <p:txBody>
              <a:bodyPr wrap="none" rtlCol="0" anchor="t">
                <a:spAutoFit/>
              </a:bodyPr>
              <a:lstStyle/>
              <a:p>
                <a:pPr algn="ctr"/>
                <a:r>
                  <a:rPr lang="cs-CZ" sz="1000" b="1">
                    <a:solidFill>
                      <a:schemeClr val="bg1"/>
                    </a:solidFill>
                    <a:latin typeface="Raleway" panose="020B0503030101060003" pitchFamily="34" charset="-18"/>
                  </a:rPr>
                  <a:t>0.75</a:t>
                </a:r>
                <a:endParaRPr lang="en-GB" sz="1000" b="1">
                  <a:solidFill>
                    <a:schemeClr val="bg1"/>
                  </a:solidFill>
                  <a:latin typeface="Raleway" panose="020B0503030101060003" pitchFamily="34" charset="-18"/>
                </a:endParaRPr>
              </a:p>
            </p:txBody>
          </p:sp>
          <p:sp>
            <p:nvSpPr>
              <p:cNvPr id="159" name="TextovéPole 5">
                <a:extLst>
                  <a:ext uri="{FF2B5EF4-FFF2-40B4-BE49-F238E27FC236}">
                    <a16:creationId xmlns:a16="http://schemas.microsoft.com/office/drawing/2014/main" id="{5D6D3E5B-41C8-4ECC-B9E0-A1F39B5316FF}"/>
                  </a:ext>
                </a:extLst>
              </p:cNvPr>
              <p:cNvSpPr txBox="1"/>
              <p:nvPr/>
            </p:nvSpPr>
            <p:spPr>
              <a:xfrm>
                <a:off x="2837585" y="4376166"/>
                <a:ext cx="362600" cy="246221"/>
              </a:xfrm>
              <a:prstGeom prst="rect">
                <a:avLst/>
              </a:prstGeom>
              <a:noFill/>
            </p:spPr>
            <p:txBody>
              <a:bodyPr wrap="none" rtlCol="0" anchor="t">
                <a:spAutoFit/>
              </a:bodyPr>
              <a:lstStyle/>
              <a:p>
                <a:pPr algn="ctr"/>
                <a:r>
                  <a:rPr lang="cs-CZ" sz="1000" b="1">
                    <a:solidFill>
                      <a:schemeClr val="bg1"/>
                    </a:solidFill>
                    <a:latin typeface="Raleway" panose="020B0503030101060003" pitchFamily="34" charset="-18"/>
                  </a:rPr>
                  <a:t>0.5</a:t>
                </a:r>
                <a:endParaRPr lang="en-GB" sz="1000" b="1">
                  <a:solidFill>
                    <a:schemeClr val="bg1"/>
                  </a:solidFill>
                  <a:latin typeface="Raleway" panose="020B0503030101060003" pitchFamily="34" charset="-18"/>
                </a:endParaRPr>
              </a:p>
            </p:txBody>
          </p:sp>
          <p:cxnSp>
            <p:nvCxnSpPr>
              <p:cNvPr id="160" name="Přímá spojnice 159">
                <a:extLst>
                  <a:ext uri="{FF2B5EF4-FFF2-40B4-BE49-F238E27FC236}">
                    <a16:creationId xmlns:a16="http://schemas.microsoft.com/office/drawing/2014/main" id="{4875EA6E-A54C-44F6-8B06-F86E8CA278BF}"/>
                  </a:ext>
                </a:extLst>
              </p:cNvPr>
              <p:cNvCxnSpPr>
                <a:cxnSpLocks/>
              </p:cNvCxnSpPr>
              <p:nvPr/>
            </p:nvCxnSpPr>
            <p:spPr>
              <a:xfrm>
                <a:off x="3287763" y="3134680"/>
                <a:ext cx="0" cy="15086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1" name="Skupina 160">
              <a:extLst>
                <a:ext uri="{FF2B5EF4-FFF2-40B4-BE49-F238E27FC236}">
                  <a16:creationId xmlns:a16="http://schemas.microsoft.com/office/drawing/2014/main" id="{A85E14A3-BCBC-419B-8121-B204A1050FBA}"/>
                </a:ext>
              </a:extLst>
            </p:cNvPr>
            <p:cNvGrpSpPr/>
            <p:nvPr/>
          </p:nvGrpSpPr>
          <p:grpSpPr>
            <a:xfrm>
              <a:off x="7344302" y="2571749"/>
              <a:ext cx="1798433" cy="2571558"/>
              <a:chOff x="7295526" y="-464817"/>
              <a:chExt cx="1798433" cy="1887399"/>
            </a:xfrm>
          </p:grpSpPr>
          <p:sp>
            <p:nvSpPr>
              <p:cNvPr id="162" name="Google Shape;557;p45">
                <a:extLst>
                  <a:ext uri="{FF2B5EF4-FFF2-40B4-BE49-F238E27FC236}">
                    <a16:creationId xmlns:a16="http://schemas.microsoft.com/office/drawing/2014/main" id="{F75B83FF-C90E-459F-9EE1-415D359A623E}"/>
                  </a:ext>
                </a:extLst>
              </p:cNvPr>
              <p:cNvSpPr/>
              <p:nvPr/>
            </p:nvSpPr>
            <p:spPr>
              <a:xfrm rot="16200000">
                <a:off x="8006043" y="334670"/>
                <a:ext cx="377399" cy="1798424"/>
              </a:xfrm>
              <a:prstGeom prst="rect">
                <a:avLst/>
              </a:prstGeom>
              <a:solidFill>
                <a:srgbClr val="DDEEE9"/>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63" name="Google Shape;557;p45">
                <a:extLst>
                  <a:ext uri="{FF2B5EF4-FFF2-40B4-BE49-F238E27FC236}">
                    <a16:creationId xmlns:a16="http://schemas.microsoft.com/office/drawing/2014/main" id="{B76F046E-D68A-4109-9164-EB67AA622DF7}"/>
                  </a:ext>
                </a:extLst>
              </p:cNvPr>
              <p:cNvSpPr/>
              <p:nvPr/>
            </p:nvSpPr>
            <p:spPr>
              <a:xfrm rot="16200000">
                <a:off x="8006044" y="-42733"/>
                <a:ext cx="377401" cy="1798428"/>
              </a:xfrm>
              <a:prstGeom prst="rect">
                <a:avLst/>
              </a:prstGeom>
              <a:solidFill>
                <a:srgbClr val="B7DDD2"/>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64" name="Google Shape;557;p45">
                <a:extLst>
                  <a:ext uri="{FF2B5EF4-FFF2-40B4-BE49-F238E27FC236}">
                    <a16:creationId xmlns:a16="http://schemas.microsoft.com/office/drawing/2014/main" id="{05A72B2E-E05B-4CFD-AF04-20F78EFCA0C2}"/>
                  </a:ext>
                </a:extLst>
              </p:cNvPr>
              <p:cNvSpPr/>
              <p:nvPr/>
            </p:nvSpPr>
            <p:spPr>
              <a:xfrm rot="16200000">
                <a:off x="8006044" y="-419952"/>
                <a:ext cx="377401" cy="1798428"/>
              </a:xfrm>
              <a:prstGeom prst="rect">
                <a:avLst/>
              </a:prstGeom>
              <a:solidFill>
                <a:srgbClr val="89CABA"/>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65" name="Google Shape;557;p45">
                <a:extLst>
                  <a:ext uri="{FF2B5EF4-FFF2-40B4-BE49-F238E27FC236}">
                    <a16:creationId xmlns:a16="http://schemas.microsoft.com/office/drawing/2014/main" id="{57B6F42E-5CD1-4ADE-9EA8-ED1BEB0A4289}"/>
                  </a:ext>
                </a:extLst>
              </p:cNvPr>
              <p:cNvSpPr/>
              <p:nvPr/>
            </p:nvSpPr>
            <p:spPr>
              <a:xfrm rot="16200000">
                <a:off x="8006043" y="-796402"/>
                <a:ext cx="377401" cy="1798427"/>
              </a:xfrm>
              <a:prstGeom prst="rect">
                <a:avLst/>
              </a:prstGeom>
              <a:solidFill>
                <a:srgbClr val="4BB8A2"/>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66" name="Google Shape;557;p45">
                <a:extLst>
                  <a:ext uri="{FF2B5EF4-FFF2-40B4-BE49-F238E27FC236}">
                    <a16:creationId xmlns:a16="http://schemas.microsoft.com/office/drawing/2014/main" id="{D8A12FD3-F221-4BAD-8014-77BF0053FC4A}"/>
                  </a:ext>
                </a:extLst>
              </p:cNvPr>
              <p:cNvSpPr/>
              <p:nvPr/>
            </p:nvSpPr>
            <p:spPr>
              <a:xfrm rot="16200000">
                <a:off x="8006041" y="-1173709"/>
                <a:ext cx="377398" cy="1798427"/>
              </a:xfrm>
              <a:prstGeom prst="rect">
                <a:avLst/>
              </a:prstGeom>
              <a:solidFill>
                <a:srgbClr val="00A68B"/>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67" name="TextovéPole 5">
                <a:extLst>
                  <a:ext uri="{FF2B5EF4-FFF2-40B4-BE49-F238E27FC236}">
                    <a16:creationId xmlns:a16="http://schemas.microsoft.com/office/drawing/2014/main" id="{F301A944-B49C-49C7-9F07-F844B14E18D8}"/>
                  </a:ext>
                </a:extLst>
              </p:cNvPr>
              <p:cNvSpPr txBox="1"/>
              <p:nvPr/>
            </p:nvSpPr>
            <p:spPr>
              <a:xfrm>
                <a:off x="8218329" y="1145768"/>
                <a:ext cx="513282" cy="246221"/>
              </a:xfrm>
              <a:prstGeom prst="rect">
                <a:avLst/>
              </a:prstGeom>
              <a:noFill/>
            </p:spPr>
            <p:txBody>
              <a:bodyPr wrap="none" rtlCol="0" anchor="t">
                <a:spAutoFit/>
              </a:bodyPr>
              <a:lstStyle/>
              <a:p>
                <a:pPr algn="ctr"/>
                <a:r>
                  <a:rPr lang="en-GB" sz="1000" b="1">
                    <a:latin typeface="Raleway" panose="020B0503030101060003" pitchFamily="34" charset="-18"/>
                  </a:rPr>
                  <a:t>Basic</a:t>
                </a:r>
              </a:p>
            </p:txBody>
          </p:sp>
          <p:sp>
            <p:nvSpPr>
              <p:cNvPr id="168" name="TextovéPole 5">
                <a:extLst>
                  <a:ext uri="{FF2B5EF4-FFF2-40B4-BE49-F238E27FC236}">
                    <a16:creationId xmlns:a16="http://schemas.microsoft.com/office/drawing/2014/main" id="{BC7E4D9B-1E11-45C7-A872-80D013B251CA}"/>
                  </a:ext>
                </a:extLst>
              </p:cNvPr>
              <p:cNvSpPr txBox="1"/>
              <p:nvPr/>
            </p:nvSpPr>
            <p:spPr>
              <a:xfrm>
                <a:off x="8079702" y="760824"/>
                <a:ext cx="787395" cy="246221"/>
              </a:xfrm>
              <a:prstGeom prst="rect">
                <a:avLst/>
              </a:prstGeom>
              <a:noFill/>
            </p:spPr>
            <p:txBody>
              <a:bodyPr wrap="none" rtlCol="0" anchor="t">
                <a:spAutoFit/>
              </a:bodyPr>
              <a:lstStyle/>
              <a:p>
                <a:pPr algn="ctr"/>
                <a:r>
                  <a:rPr lang="en-GB" sz="1000" b="1">
                    <a:latin typeface="Raleway" panose="020B0503030101060003" pitchFamily="34" charset="-18"/>
                  </a:rPr>
                  <a:t>Emerging</a:t>
                </a:r>
              </a:p>
            </p:txBody>
          </p:sp>
          <p:sp>
            <p:nvSpPr>
              <p:cNvPr id="169" name="TextovéPole 5">
                <a:extLst>
                  <a:ext uri="{FF2B5EF4-FFF2-40B4-BE49-F238E27FC236}">
                    <a16:creationId xmlns:a16="http://schemas.microsoft.com/office/drawing/2014/main" id="{EB772782-1134-4897-B1AB-DBBB1F941525}"/>
                  </a:ext>
                </a:extLst>
              </p:cNvPr>
              <p:cNvSpPr txBox="1"/>
              <p:nvPr/>
            </p:nvSpPr>
            <p:spPr>
              <a:xfrm>
                <a:off x="7981887" y="384338"/>
                <a:ext cx="986167" cy="246221"/>
              </a:xfrm>
              <a:prstGeom prst="rect">
                <a:avLst/>
              </a:prstGeom>
              <a:noFill/>
            </p:spPr>
            <p:txBody>
              <a:bodyPr wrap="none" rtlCol="0" anchor="t">
                <a:spAutoFit/>
              </a:bodyPr>
              <a:lstStyle/>
              <a:p>
                <a:pPr algn="ctr"/>
                <a:r>
                  <a:rPr lang="en-GB" sz="1000" b="1">
                    <a:solidFill>
                      <a:schemeClr val="bg1"/>
                    </a:solidFill>
                    <a:latin typeface="Raleway" panose="020B0503030101060003" pitchFamily="34" charset="-18"/>
                  </a:rPr>
                  <a:t>Intermediate</a:t>
                </a:r>
              </a:p>
            </p:txBody>
          </p:sp>
          <p:sp>
            <p:nvSpPr>
              <p:cNvPr id="170" name="TextovéPole 5">
                <a:extLst>
                  <a:ext uri="{FF2B5EF4-FFF2-40B4-BE49-F238E27FC236}">
                    <a16:creationId xmlns:a16="http://schemas.microsoft.com/office/drawing/2014/main" id="{C48B372D-DBCC-4B92-B8D1-758EC05E20C5}"/>
                  </a:ext>
                </a:extLst>
              </p:cNvPr>
              <p:cNvSpPr txBox="1"/>
              <p:nvPr/>
            </p:nvSpPr>
            <p:spPr>
              <a:xfrm>
                <a:off x="8171074" y="-1324"/>
                <a:ext cx="604653" cy="246221"/>
              </a:xfrm>
              <a:prstGeom prst="rect">
                <a:avLst/>
              </a:prstGeom>
              <a:noFill/>
            </p:spPr>
            <p:txBody>
              <a:bodyPr wrap="none" rtlCol="0" anchor="t">
                <a:spAutoFit/>
              </a:bodyPr>
              <a:lstStyle/>
              <a:p>
                <a:pPr algn="ctr"/>
                <a:r>
                  <a:rPr lang="en-GB" sz="1000" b="1">
                    <a:solidFill>
                      <a:schemeClr val="bg1"/>
                    </a:solidFill>
                    <a:latin typeface="Raleway" panose="020B0503030101060003" pitchFamily="34" charset="-18"/>
                  </a:rPr>
                  <a:t>Strong</a:t>
                </a:r>
              </a:p>
            </p:txBody>
          </p:sp>
          <p:sp>
            <p:nvSpPr>
              <p:cNvPr id="171" name="TextovéPole 5">
                <a:extLst>
                  <a:ext uri="{FF2B5EF4-FFF2-40B4-BE49-F238E27FC236}">
                    <a16:creationId xmlns:a16="http://schemas.microsoft.com/office/drawing/2014/main" id="{7AB18BB4-2AA5-4F96-B8C6-BA2C5E9D0937}"/>
                  </a:ext>
                </a:extLst>
              </p:cNvPr>
              <p:cNvSpPr txBox="1"/>
              <p:nvPr/>
            </p:nvSpPr>
            <p:spPr>
              <a:xfrm>
                <a:off x="8018790" y="-372385"/>
                <a:ext cx="909223" cy="246221"/>
              </a:xfrm>
              <a:prstGeom prst="rect">
                <a:avLst/>
              </a:prstGeom>
              <a:noFill/>
            </p:spPr>
            <p:txBody>
              <a:bodyPr wrap="none" rtlCol="0" anchor="t">
                <a:spAutoFit/>
              </a:bodyPr>
              <a:lstStyle/>
              <a:p>
                <a:pPr algn="ctr"/>
                <a:r>
                  <a:rPr lang="en-GB" sz="1000" b="1">
                    <a:solidFill>
                      <a:schemeClr val="bg1"/>
                    </a:solidFill>
                    <a:latin typeface="Raleway" panose="020B0503030101060003" pitchFamily="34" charset="-18"/>
                  </a:rPr>
                  <a:t>Exceptional</a:t>
                </a:r>
              </a:p>
            </p:txBody>
          </p:sp>
          <p:sp>
            <p:nvSpPr>
              <p:cNvPr id="172" name="TextovéPole 5">
                <a:extLst>
                  <a:ext uri="{FF2B5EF4-FFF2-40B4-BE49-F238E27FC236}">
                    <a16:creationId xmlns:a16="http://schemas.microsoft.com/office/drawing/2014/main" id="{2EB20024-F67E-4AE0-9A78-87A0336AE7B0}"/>
                  </a:ext>
                </a:extLst>
              </p:cNvPr>
              <p:cNvSpPr txBox="1"/>
              <p:nvPr/>
            </p:nvSpPr>
            <p:spPr>
              <a:xfrm>
                <a:off x="7385249" y="-383929"/>
                <a:ext cx="396262" cy="246221"/>
              </a:xfrm>
              <a:prstGeom prst="rect">
                <a:avLst/>
              </a:prstGeom>
              <a:noFill/>
            </p:spPr>
            <p:txBody>
              <a:bodyPr wrap="none" rtlCol="0" anchor="t">
                <a:spAutoFit/>
              </a:bodyPr>
              <a:lstStyle/>
              <a:p>
                <a:pPr algn="ctr"/>
                <a:r>
                  <a:rPr lang="en-US" sz="1000" b="1">
                    <a:solidFill>
                      <a:schemeClr val="bg1"/>
                    </a:solidFill>
                    <a:latin typeface="Raleway" panose="020B0503030101060003" pitchFamily="34" charset="-18"/>
                  </a:rPr>
                  <a:t>60</a:t>
                </a:r>
                <a:r>
                  <a:rPr lang="cs-CZ" sz="1000" b="1">
                    <a:solidFill>
                      <a:schemeClr val="bg1"/>
                    </a:solidFill>
                    <a:latin typeface="Raleway" panose="020B0503030101060003" pitchFamily="34" charset="-18"/>
                  </a:rPr>
                  <a:t>+</a:t>
                </a:r>
                <a:endParaRPr lang="en-GB" sz="1000" b="1">
                  <a:solidFill>
                    <a:schemeClr val="bg1"/>
                  </a:solidFill>
                  <a:latin typeface="Raleway" panose="020B0503030101060003" pitchFamily="34" charset="-18"/>
                </a:endParaRPr>
              </a:p>
            </p:txBody>
          </p:sp>
          <p:sp>
            <p:nvSpPr>
              <p:cNvPr id="173" name="TextovéPole 5">
                <a:extLst>
                  <a:ext uri="{FF2B5EF4-FFF2-40B4-BE49-F238E27FC236}">
                    <a16:creationId xmlns:a16="http://schemas.microsoft.com/office/drawing/2014/main" id="{6D492020-CF28-4DFB-93CC-27EF92537D78}"/>
                  </a:ext>
                </a:extLst>
              </p:cNvPr>
              <p:cNvSpPr txBox="1"/>
              <p:nvPr/>
            </p:nvSpPr>
            <p:spPr>
              <a:xfrm>
                <a:off x="7312620" y="6498"/>
                <a:ext cx="535724" cy="246221"/>
              </a:xfrm>
              <a:prstGeom prst="rect">
                <a:avLst/>
              </a:prstGeom>
              <a:noFill/>
            </p:spPr>
            <p:txBody>
              <a:bodyPr wrap="none" rtlCol="0" anchor="t">
                <a:spAutoFit/>
              </a:bodyPr>
              <a:lstStyle/>
              <a:p>
                <a:pPr algn="ctr"/>
                <a:r>
                  <a:rPr lang="en-US" sz="1000" b="1">
                    <a:solidFill>
                      <a:schemeClr val="bg1"/>
                    </a:solidFill>
                    <a:latin typeface="Raleway" panose="020B0503030101060003" pitchFamily="34" charset="-18"/>
                  </a:rPr>
                  <a:t>40-59</a:t>
                </a:r>
                <a:endParaRPr lang="en-GB" sz="1000" b="1">
                  <a:solidFill>
                    <a:schemeClr val="bg1"/>
                  </a:solidFill>
                  <a:latin typeface="Raleway" panose="020B0503030101060003" pitchFamily="34" charset="-18"/>
                </a:endParaRPr>
              </a:p>
            </p:txBody>
          </p:sp>
          <p:sp>
            <p:nvSpPr>
              <p:cNvPr id="174" name="TextovéPole 5">
                <a:extLst>
                  <a:ext uri="{FF2B5EF4-FFF2-40B4-BE49-F238E27FC236}">
                    <a16:creationId xmlns:a16="http://schemas.microsoft.com/office/drawing/2014/main" id="{A574C05C-D57F-4521-BB4D-3AB66E9384A4}"/>
                  </a:ext>
                </a:extLst>
              </p:cNvPr>
              <p:cNvSpPr txBox="1"/>
              <p:nvPr/>
            </p:nvSpPr>
            <p:spPr>
              <a:xfrm>
                <a:off x="7308613" y="383806"/>
                <a:ext cx="535724" cy="246221"/>
              </a:xfrm>
              <a:prstGeom prst="rect">
                <a:avLst/>
              </a:prstGeom>
              <a:noFill/>
            </p:spPr>
            <p:txBody>
              <a:bodyPr wrap="none" rtlCol="0" anchor="t">
                <a:spAutoFit/>
              </a:bodyPr>
              <a:lstStyle/>
              <a:p>
                <a:pPr algn="ctr"/>
                <a:r>
                  <a:rPr lang="en-US" sz="1000" b="1">
                    <a:solidFill>
                      <a:schemeClr val="bg1"/>
                    </a:solidFill>
                    <a:latin typeface="Raleway" panose="020B0503030101060003" pitchFamily="34" charset="-18"/>
                  </a:rPr>
                  <a:t>20-39</a:t>
                </a:r>
                <a:endParaRPr lang="en-GB" sz="1000" b="1">
                  <a:solidFill>
                    <a:schemeClr val="bg1"/>
                  </a:solidFill>
                  <a:latin typeface="Raleway" panose="020B0503030101060003" pitchFamily="34" charset="-18"/>
                </a:endParaRPr>
              </a:p>
            </p:txBody>
          </p:sp>
          <p:sp>
            <p:nvSpPr>
              <p:cNvPr id="175" name="TextovéPole 5">
                <a:extLst>
                  <a:ext uri="{FF2B5EF4-FFF2-40B4-BE49-F238E27FC236}">
                    <a16:creationId xmlns:a16="http://schemas.microsoft.com/office/drawing/2014/main" id="{09F0C9CF-A6DE-4DE7-A5D7-3F235379821A}"/>
                  </a:ext>
                </a:extLst>
              </p:cNvPr>
              <p:cNvSpPr txBox="1"/>
              <p:nvPr/>
            </p:nvSpPr>
            <p:spPr>
              <a:xfrm>
                <a:off x="7324122" y="741160"/>
                <a:ext cx="505267" cy="246221"/>
              </a:xfrm>
              <a:prstGeom prst="rect">
                <a:avLst/>
              </a:prstGeom>
              <a:noFill/>
            </p:spPr>
            <p:txBody>
              <a:bodyPr wrap="none" rtlCol="0" anchor="t">
                <a:spAutoFit/>
              </a:bodyPr>
              <a:lstStyle/>
              <a:p>
                <a:pPr algn="ctr"/>
                <a:r>
                  <a:rPr lang="en-US" sz="1000" b="1">
                    <a:latin typeface="Raleway" panose="020B0503030101060003" pitchFamily="34" charset="-18"/>
                  </a:rPr>
                  <a:t>11-19</a:t>
                </a:r>
                <a:endParaRPr lang="en-GB" sz="1000" b="1">
                  <a:latin typeface="Raleway" panose="020B0503030101060003" pitchFamily="34" charset="-18"/>
                </a:endParaRPr>
              </a:p>
            </p:txBody>
          </p:sp>
          <p:sp>
            <p:nvSpPr>
              <p:cNvPr id="176" name="TextovéPole 5">
                <a:extLst>
                  <a:ext uri="{FF2B5EF4-FFF2-40B4-BE49-F238E27FC236}">
                    <a16:creationId xmlns:a16="http://schemas.microsoft.com/office/drawing/2014/main" id="{6B468807-534A-46EE-8EA8-1A9361F3CC55}"/>
                  </a:ext>
                </a:extLst>
              </p:cNvPr>
              <p:cNvSpPr txBox="1"/>
              <p:nvPr/>
            </p:nvSpPr>
            <p:spPr>
              <a:xfrm>
                <a:off x="7390579" y="1143630"/>
                <a:ext cx="393056" cy="246221"/>
              </a:xfrm>
              <a:prstGeom prst="rect">
                <a:avLst/>
              </a:prstGeom>
              <a:noFill/>
            </p:spPr>
            <p:txBody>
              <a:bodyPr wrap="none" rtlCol="0" anchor="t">
                <a:spAutoFit/>
              </a:bodyPr>
              <a:lstStyle/>
              <a:p>
                <a:pPr algn="ctr"/>
                <a:r>
                  <a:rPr lang="en-US" sz="1000" b="1">
                    <a:latin typeface="Raleway" panose="020B0503030101060003" pitchFamily="34" charset="-18"/>
                  </a:rPr>
                  <a:t>&lt;10</a:t>
                </a:r>
                <a:endParaRPr lang="en-GB" sz="1000" b="1">
                  <a:latin typeface="Raleway" panose="020B0503030101060003" pitchFamily="34" charset="-18"/>
                </a:endParaRPr>
              </a:p>
            </p:txBody>
          </p:sp>
          <p:cxnSp>
            <p:nvCxnSpPr>
              <p:cNvPr id="177" name="Přímá spojnice 176">
                <a:extLst>
                  <a:ext uri="{FF2B5EF4-FFF2-40B4-BE49-F238E27FC236}">
                    <a16:creationId xmlns:a16="http://schemas.microsoft.com/office/drawing/2014/main" id="{C3CE7936-46F0-4979-B92F-68C87F0400BC}"/>
                  </a:ext>
                </a:extLst>
              </p:cNvPr>
              <p:cNvCxnSpPr>
                <a:cxnSpLocks/>
              </p:cNvCxnSpPr>
              <p:nvPr/>
            </p:nvCxnSpPr>
            <p:spPr>
              <a:xfrm>
                <a:off x="7855985" y="-464817"/>
                <a:ext cx="0" cy="18873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8" name="TextovéPole 5">
              <a:extLst>
                <a:ext uri="{FF2B5EF4-FFF2-40B4-BE49-F238E27FC236}">
                  <a16:creationId xmlns:a16="http://schemas.microsoft.com/office/drawing/2014/main" id="{AAEB4E9F-CA3A-4FF0-A9DE-AC787666DC26}"/>
                </a:ext>
              </a:extLst>
            </p:cNvPr>
            <p:cNvSpPr txBox="1"/>
            <p:nvPr/>
          </p:nvSpPr>
          <p:spPr>
            <a:xfrm>
              <a:off x="87653" y="2027984"/>
              <a:ext cx="1651065" cy="461665"/>
            </a:xfrm>
            <a:prstGeom prst="rect">
              <a:avLst/>
            </a:prstGeom>
            <a:noFill/>
          </p:spPr>
          <p:txBody>
            <a:bodyPr wrap="square" rtlCol="0" anchor="t">
              <a:spAutoFit/>
            </a:bodyPr>
            <a:lstStyle/>
            <a:p>
              <a:pPr defTabSz="914378"/>
              <a:r>
                <a:rPr lang="en-GB" sz="1200" b="1">
                  <a:latin typeface="Raleway ExtraBold" panose="020B0903030101060003" pitchFamily="34" charset="-18"/>
                </a:rPr>
                <a:t>Baseline</a:t>
              </a:r>
            </a:p>
            <a:p>
              <a:pPr defTabSz="914378"/>
              <a:r>
                <a:rPr lang="en-GB" sz="1200" b="1">
                  <a:latin typeface="Raleway ExtraBold" panose="020B0903030101060003" pitchFamily="34" charset="-18"/>
                </a:rPr>
                <a:t>score</a:t>
              </a:r>
              <a:endParaRPr lang="cs-CZ" sz="1200" b="1">
                <a:latin typeface="Raleway ExtraBold" panose="020B0903030101060003" pitchFamily="34" charset="-18"/>
              </a:endParaRPr>
            </a:p>
          </p:txBody>
        </p:sp>
        <p:cxnSp>
          <p:nvCxnSpPr>
            <p:cNvPr id="199" name="Přímá spojnice 198">
              <a:extLst>
                <a:ext uri="{FF2B5EF4-FFF2-40B4-BE49-F238E27FC236}">
                  <a16:creationId xmlns:a16="http://schemas.microsoft.com/office/drawing/2014/main" id="{D8DDA097-9836-40E1-81B7-1DC526AA9A37}"/>
                </a:ext>
              </a:extLst>
            </p:cNvPr>
            <p:cNvCxnSpPr>
              <a:cxnSpLocks/>
            </p:cNvCxnSpPr>
            <p:nvPr/>
          </p:nvCxnSpPr>
          <p:spPr>
            <a:xfrm>
              <a:off x="1792081" y="2125983"/>
              <a:ext cx="0" cy="315713"/>
            </a:xfrm>
            <a:prstGeom prst="line">
              <a:avLst/>
            </a:prstGeom>
            <a:ln>
              <a:solidFill>
                <a:srgbClr val="00A68B"/>
              </a:solidFill>
            </a:ln>
          </p:spPr>
          <p:style>
            <a:lnRef idx="1">
              <a:schemeClr val="accent1"/>
            </a:lnRef>
            <a:fillRef idx="0">
              <a:schemeClr val="accent1"/>
            </a:fillRef>
            <a:effectRef idx="0">
              <a:schemeClr val="accent1"/>
            </a:effectRef>
            <a:fontRef idx="minor">
              <a:schemeClr val="tx1"/>
            </a:fontRef>
          </p:style>
        </p:cxnSp>
        <p:sp>
          <p:nvSpPr>
            <p:cNvPr id="200" name="TextovéPole 5">
              <a:extLst>
                <a:ext uri="{FF2B5EF4-FFF2-40B4-BE49-F238E27FC236}">
                  <a16:creationId xmlns:a16="http://schemas.microsoft.com/office/drawing/2014/main" id="{AF711F33-260F-4352-B807-5B0C08AB9670}"/>
                </a:ext>
              </a:extLst>
            </p:cNvPr>
            <p:cNvSpPr txBox="1"/>
            <p:nvPr/>
          </p:nvSpPr>
          <p:spPr>
            <a:xfrm>
              <a:off x="2585328" y="2063143"/>
              <a:ext cx="1651065" cy="461665"/>
            </a:xfrm>
            <a:prstGeom prst="rect">
              <a:avLst/>
            </a:prstGeom>
            <a:noFill/>
          </p:spPr>
          <p:txBody>
            <a:bodyPr wrap="square" rtlCol="0" anchor="t">
              <a:spAutoFit/>
            </a:bodyPr>
            <a:lstStyle/>
            <a:p>
              <a:pPr defTabSz="914378"/>
              <a:r>
                <a:rPr lang="cs-CZ" sz="1200" b="1" err="1">
                  <a:latin typeface="Raleway ExtraBold" panose="020B0903030101060003" pitchFamily="34" charset="-18"/>
                </a:rPr>
                <a:t>Relationship</a:t>
              </a:r>
              <a:endParaRPr lang="cs-CZ" sz="1200" b="1">
                <a:latin typeface="Raleway ExtraBold" panose="020B0903030101060003" pitchFamily="34" charset="-18"/>
              </a:endParaRPr>
            </a:p>
            <a:p>
              <a:pPr defTabSz="914378"/>
              <a:r>
                <a:rPr lang="cs-CZ" sz="1200" b="1">
                  <a:latin typeface="Raleway ExtraBold" panose="020B0903030101060003" pitchFamily="34" charset="-18"/>
                </a:rPr>
                <a:t>and risk </a:t>
              </a:r>
              <a:r>
                <a:rPr lang="cs-CZ" sz="1200" b="1" err="1">
                  <a:latin typeface="Raleway ExtraBold" panose="020B0903030101060003" pitchFamily="34" charset="-18"/>
                </a:rPr>
                <a:t>factors</a:t>
              </a:r>
              <a:endParaRPr lang="cs-CZ" sz="1200" b="1">
                <a:latin typeface="Raleway ExtraBold" panose="020B0903030101060003" pitchFamily="34" charset="-18"/>
              </a:endParaRPr>
            </a:p>
          </p:txBody>
        </p:sp>
        <p:cxnSp>
          <p:nvCxnSpPr>
            <p:cNvPr id="201" name="Přímá spojnice 200">
              <a:extLst>
                <a:ext uri="{FF2B5EF4-FFF2-40B4-BE49-F238E27FC236}">
                  <a16:creationId xmlns:a16="http://schemas.microsoft.com/office/drawing/2014/main" id="{DF671FF0-4DF9-4B22-BED4-8B8265A0E913}"/>
                </a:ext>
              </a:extLst>
            </p:cNvPr>
            <p:cNvCxnSpPr>
              <a:cxnSpLocks/>
            </p:cNvCxnSpPr>
            <p:nvPr/>
          </p:nvCxnSpPr>
          <p:spPr>
            <a:xfrm>
              <a:off x="2464559" y="2125983"/>
              <a:ext cx="0" cy="827190"/>
            </a:xfrm>
            <a:prstGeom prst="line">
              <a:avLst/>
            </a:prstGeom>
            <a:ln>
              <a:solidFill>
                <a:srgbClr val="69B144"/>
              </a:solidFill>
            </a:ln>
          </p:spPr>
          <p:style>
            <a:lnRef idx="1">
              <a:schemeClr val="accent1"/>
            </a:lnRef>
            <a:fillRef idx="0">
              <a:schemeClr val="accent1"/>
            </a:fillRef>
            <a:effectRef idx="0">
              <a:schemeClr val="accent1"/>
            </a:effectRef>
            <a:fontRef idx="minor">
              <a:schemeClr val="tx1"/>
            </a:fontRef>
          </p:style>
        </p:cxnSp>
        <p:cxnSp>
          <p:nvCxnSpPr>
            <p:cNvPr id="202" name="Přímá spojnice 201">
              <a:extLst>
                <a:ext uri="{FF2B5EF4-FFF2-40B4-BE49-F238E27FC236}">
                  <a16:creationId xmlns:a16="http://schemas.microsoft.com/office/drawing/2014/main" id="{298A3C85-14FB-489C-9265-67E46A8BCAC5}"/>
                </a:ext>
              </a:extLst>
            </p:cNvPr>
            <p:cNvCxnSpPr>
              <a:cxnSpLocks/>
            </p:cNvCxnSpPr>
            <p:nvPr/>
          </p:nvCxnSpPr>
          <p:spPr>
            <a:xfrm>
              <a:off x="6705396" y="2194560"/>
              <a:ext cx="0" cy="758613"/>
            </a:xfrm>
            <a:prstGeom prst="line">
              <a:avLst/>
            </a:prstGeom>
            <a:ln>
              <a:solidFill>
                <a:srgbClr val="0085BC"/>
              </a:solidFill>
            </a:ln>
          </p:spPr>
          <p:style>
            <a:lnRef idx="1">
              <a:schemeClr val="accent1"/>
            </a:lnRef>
            <a:fillRef idx="0">
              <a:schemeClr val="accent1"/>
            </a:fillRef>
            <a:effectRef idx="0">
              <a:schemeClr val="accent1"/>
            </a:effectRef>
            <a:fontRef idx="minor">
              <a:schemeClr val="tx1"/>
            </a:fontRef>
          </p:style>
        </p:cxnSp>
        <p:cxnSp>
          <p:nvCxnSpPr>
            <p:cNvPr id="203" name="Přímá spojnice 202">
              <a:extLst>
                <a:ext uri="{FF2B5EF4-FFF2-40B4-BE49-F238E27FC236}">
                  <a16:creationId xmlns:a16="http://schemas.microsoft.com/office/drawing/2014/main" id="{419996FF-484F-4EC9-90BC-6C95F323F2AD}"/>
                </a:ext>
              </a:extLst>
            </p:cNvPr>
            <p:cNvCxnSpPr>
              <a:cxnSpLocks/>
            </p:cNvCxnSpPr>
            <p:nvPr/>
          </p:nvCxnSpPr>
          <p:spPr>
            <a:xfrm>
              <a:off x="7357389" y="2120411"/>
              <a:ext cx="0" cy="315713"/>
            </a:xfrm>
            <a:prstGeom prst="line">
              <a:avLst/>
            </a:prstGeom>
            <a:ln>
              <a:solidFill>
                <a:srgbClr val="00A68B"/>
              </a:solidFill>
            </a:ln>
          </p:spPr>
          <p:style>
            <a:lnRef idx="1">
              <a:schemeClr val="accent1"/>
            </a:lnRef>
            <a:fillRef idx="0">
              <a:schemeClr val="accent1"/>
            </a:fillRef>
            <a:effectRef idx="0">
              <a:schemeClr val="accent1"/>
            </a:effectRef>
            <a:fontRef idx="minor">
              <a:schemeClr val="tx1"/>
            </a:fontRef>
          </p:style>
        </p:cxnSp>
        <p:sp>
          <p:nvSpPr>
            <p:cNvPr id="204" name="TextovéPole 5">
              <a:extLst>
                <a:ext uri="{FF2B5EF4-FFF2-40B4-BE49-F238E27FC236}">
                  <a16:creationId xmlns:a16="http://schemas.microsoft.com/office/drawing/2014/main" id="{69FC6148-3379-449B-A2C9-9A7982294671}"/>
                </a:ext>
              </a:extLst>
            </p:cNvPr>
            <p:cNvSpPr txBox="1"/>
            <p:nvPr/>
          </p:nvSpPr>
          <p:spPr>
            <a:xfrm>
              <a:off x="7491253" y="2044892"/>
              <a:ext cx="1651065" cy="461665"/>
            </a:xfrm>
            <a:prstGeom prst="rect">
              <a:avLst/>
            </a:prstGeom>
            <a:noFill/>
          </p:spPr>
          <p:txBody>
            <a:bodyPr wrap="square" rtlCol="0" anchor="t">
              <a:spAutoFit/>
            </a:bodyPr>
            <a:lstStyle/>
            <a:p>
              <a:pPr defTabSz="914378"/>
              <a:r>
                <a:rPr lang="cs-CZ" sz="1200" b="1" err="1">
                  <a:latin typeface="Raleway ExtraBold" panose="020B0903030101060003" pitchFamily="34" charset="-18"/>
                </a:rPr>
                <a:t>Commercial</a:t>
              </a:r>
              <a:endParaRPr lang="en-GB" sz="1200" b="1">
                <a:latin typeface="Raleway ExtraBold" panose="020B0903030101060003" pitchFamily="34" charset="-18"/>
              </a:endParaRPr>
            </a:p>
            <a:p>
              <a:pPr defTabSz="914378"/>
              <a:r>
                <a:rPr lang="en-GB" sz="1200" b="1">
                  <a:latin typeface="Raleway ExtraBold" panose="020B0903030101060003" pitchFamily="34" charset="-18"/>
                </a:rPr>
                <a:t>score</a:t>
              </a:r>
              <a:endParaRPr lang="cs-CZ" sz="1200" b="1">
                <a:latin typeface="Raleway ExtraBold" panose="020B0903030101060003" pitchFamily="34" charset="-18"/>
              </a:endParaRPr>
            </a:p>
          </p:txBody>
        </p:sp>
        <p:sp>
          <p:nvSpPr>
            <p:cNvPr id="36" name="Plus Sign 17">
              <a:extLst>
                <a:ext uri="{FF2B5EF4-FFF2-40B4-BE49-F238E27FC236}">
                  <a16:creationId xmlns:a16="http://schemas.microsoft.com/office/drawing/2014/main" id="{B86DCA94-ACE8-4911-9EE3-466BC1ECA76B}"/>
                </a:ext>
              </a:extLst>
            </p:cNvPr>
            <p:cNvSpPr/>
            <p:nvPr/>
          </p:nvSpPr>
          <p:spPr>
            <a:xfrm rot="2700000">
              <a:off x="1987170" y="3718596"/>
              <a:ext cx="277542" cy="27754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latin typeface="Raleway ExtraBold" panose="020B0903030101060003" pitchFamily="34" charset="-18"/>
              </a:endParaRPr>
            </a:p>
          </p:txBody>
        </p:sp>
        <p:sp>
          <p:nvSpPr>
            <p:cNvPr id="37" name="Plus Sign 17">
              <a:extLst>
                <a:ext uri="{FF2B5EF4-FFF2-40B4-BE49-F238E27FC236}">
                  <a16:creationId xmlns:a16="http://schemas.microsoft.com/office/drawing/2014/main" id="{8A8FFA46-AA21-4F2F-A535-3557FB1A7D9D}"/>
                </a:ext>
              </a:extLst>
            </p:cNvPr>
            <p:cNvSpPr/>
            <p:nvPr/>
          </p:nvSpPr>
          <p:spPr>
            <a:xfrm rot="2700000">
              <a:off x="4437397" y="3718594"/>
              <a:ext cx="277542" cy="27754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latin typeface="Raleway ExtraBold" panose="020B0903030101060003" pitchFamily="34" charset="-18"/>
              </a:endParaRPr>
            </a:p>
          </p:txBody>
        </p:sp>
        <p:grpSp>
          <p:nvGrpSpPr>
            <p:cNvPr id="207" name="Skupina 206">
              <a:extLst>
                <a:ext uri="{FF2B5EF4-FFF2-40B4-BE49-F238E27FC236}">
                  <a16:creationId xmlns:a16="http://schemas.microsoft.com/office/drawing/2014/main" id="{504D12F2-887E-478E-9614-20E61C704792}"/>
                </a:ext>
              </a:extLst>
            </p:cNvPr>
            <p:cNvGrpSpPr/>
            <p:nvPr/>
          </p:nvGrpSpPr>
          <p:grpSpPr>
            <a:xfrm>
              <a:off x="6907940" y="3785557"/>
              <a:ext cx="212650" cy="143616"/>
              <a:chOff x="6122052" y="2455066"/>
              <a:chExt cx="210740" cy="196590"/>
            </a:xfrm>
          </p:grpSpPr>
          <p:sp>
            <p:nvSpPr>
              <p:cNvPr id="208" name="Obdélník 207">
                <a:extLst>
                  <a:ext uri="{FF2B5EF4-FFF2-40B4-BE49-F238E27FC236}">
                    <a16:creationId xmlns:a16="http://schemas.microsoft.com/office/drawing/2014/main" id="{E2E55685-705E-4F57-BF2E-AF88B44A25E1}"/>
                  </a:ext>
                </a:extLst>
              </p:cNvPr>
              <p:cNvSpPr/>
              <p:nvPr/>
            </p:nvSpPr>
            <p:spPr>
              <a:xfrm>
                <a:off x="6122052" y="2455066"/>
                <a:ext cx="209165" cy="77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9" name="Obdélník 208">
                <a:extLst>
                  <a:ext uri="{FF2B5EF4-FFF2-40B4-BE49-F238E27FC236}">
                    <a16:creationId xmlns:a16="http://schemas.microsoft.com/office/drawing/2014/main" id="{3EEFF036-84FF-4831-8DA1-AF14B1B78171}"/>
                  </a:ext>
                </a:extLst>
              </p:cNvPr>
              <p:cNvSpPr/>
              <p:nvPr/>
            </p:nvSpPr>
            <p:spPr>
              <a:xfrm>
                <a:off x="6123627" y="2574474"/>
                <a:ext cx="209165" cy="77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spTree>
    <p:extLst>
      <p:ext uri="{BB962C8B-B14F-4D97-AF65-F5344CB8AC3E}">
        <p14:creationId xmlns:p14="http://schemas.microsoft.com/office/powerpoint/2010/main" val="285091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kupina 30">
            <a:extLst>
              <a:ext uri="{FF2B5EF4-FFF2-40B4-BE49-F238E27FC236}">
                <a16:creationId xmlns:a16="http://schemas.microsoft.com/office/drawing/2014/main" id="{E51E1FA1-1B26-4BEA-BBB1-C51C529BD29E}"/>
              </a:ext>
            </a:extLst>
          </p:cNvPr>
          <p:cNvGrpSpPr/>
          <p:nvPr/>
        </p:nvGrpSpPr>
        <p:grpSpPr>
          <a:xfrm>
            <a:off x="4308773" y="1027350"/>
            <a:ext cx="2376261" cy="3086341"/>
            <a:chOff x="4308773" y="1027350"/>
            <a:chExt cx="2376261" cy="3086341"/>
          </a:xfrm>
        </p:grpSpPr>
        <p:cxnSp>
          <p:nvCxnSpPr>
            <p:cNvPr id="30" name="Přímá spojnice 29">
              <a:extLst>
                <a:ext uri="{FF2B5EF4-FFF2-40B4-BE49-F238E27FC236}">
                  <a16:creationId xmlns:a16="http://schemas.microsoft.com/office/drawing/2014/main" id="{5DE93FB2-24A7-418B-8D5D-37B3A899F284}"/>
                </a:ext>
              </a:extLst>
            </p:cNvPr>
            <p:cNvCxnSpPr/>
            <p:nvPr/>
          </p:nvCxnSpPr>
          <p:spPr>
            <a:xfrm flipH="1">
              <a:off x="4308773" y="1027350"/>
              <a:ext cx="2376261" cy="0"/>
            </a:xfrm>
            <a:prstGeom prst="line">
              <a:avLst/>
            </a:prstGeom>
            <a:ln>
              <a:solidFill>
                <a:srgbClr val="00A68B">
                  <a:alpha val="25000"/>
                </a:srgbClr>
              </a:solidFill>
            </a:ln>
          </p:spPr>
          <p:style>
            <a:lnRef idx="1">
              <a:schemeClr val="accent1"/>
            </a:lnRef>
            <a:fillRef idx="0">
              <a:schemeClr val="accent1"/>
            </a:fillRef>
            <a:effectRef idx="0">
              <a:schemeClr val="accent1"/>
            </a:effectRef>
            <a:fontRef idx="minor">
              <a:schemeClr val="tx1"/>
            </a:fontRef>
          </p:style>
        </p:cxnSp>
        <p:cxnSp>
          <p:nvCxnSpPr>
            <p:cNvPr id="94" name="Přímá spojnice 93">
              <a:extLst>
                <a:ext uri="{FF2B5EF4-FFF2-40B4-BE49-F238E27FC236}">
                  <a16:creationId xmlns:a16="http://schemas.microsoft.com/office/drawing/2014/main" id="{6AF11DA9-9721-47F8-813A-3466464BA43F}"/>
                </a:ext>
              </a:extLst>
            </p:cNvPr>
            <p:cNvCxnSpPr/>
            <p:nvPr/>
          </p:nvCxnSpPr>
          <p:spPr>
            <a:xfrm flipH="1">
              <a:off x="4308773" y="2061340"/>
              <a:ext cx="2376261" cy="0"/>
            </a:xfrm>
            <a:prstGeom prst="line">
              <a:avLst/>
            </a:prstGeom>
            <a:ln>
              <a:solidFill>
                <a:srgbClr val="00A68B">
                  <a:alpha val="25000"/>
                </a:srgbClr>
              </a:solidFill>
            </a:ln>
          </p:spPr>
          <p:style>
            <a:lnRef idx="1">
              <a:schemeClr val="accent1"/>
            </a:lnRef>
            <a:fillRef idx="0">
              <a:schemeClr val="accent1"/>
            </a:fillRef>
            <a:effectRef idx="0">
              <a:schemeClr val="accent1"/>
            </a:effectRef>
            <a:fontRef idx="minor">
              <a:schemeClr val="tx1"/>
            </a:fontRef>
          </p:style>
        </p:cxnSp>
        <p:cxnSp>
          <p:nvCxnSpPr>
            <p:cNvPr id="95" name="Přímá spojnice 94">
              <a:extLst>
                <a:ext uri="{FF2B5EF4-FFF2-40B4-BE49-F238E27FC236}">
                  <a16:creationId xmlns:a16="http://schemas.microsoft.com/office/drawing/2014/main" id="{6D0DEAD9-8540-48EA-BEB1-FFA9A8C3C3E8}"/>
                </a:ext>
              </a:extLst>
            </p:cNvPr>
            <p:cNvCxnSpPr/>
            <p:nvPr/>
          </p:nvCxnSpPr>
          <p:spPr>
            <a:xfrm flipH="1">
              <a:off x="4308773" y="3090654"/>
              <a:ext cx="2376261" cy="0"/>
            </a:xfrm>
            <a:prstGeom prst="line">
              <a:avLst/>
            </a:prstGeom>
            <a:ln>
              <a:solidFill>
                <a:srgbClr val="00A68B">
                  <a:alpha val="25000"/>
                </a:srgbClr>
              </a:solidFill>
            </a:ln>
          </p:spPr>
          <p:style>
            <a:lnRef idx="1">
              <a:schemeClr val="accent1"/>
            </a:lnRef>
            <a:fillRef idx="0">
              <a:schemeClr val="accent1"/>
            </a:fillRef>
            <a:effectRef idx="0">
              <a:schemeClr val="accent1"/>
            </a:effectRef>
            <a:fontRef idx="minor">
              <a:schemeClr val="tx1"/>
            </a:fontRef>
          </p:style>
        </p:cxnSp>
        <p:cxnSp>
          <p:nvCxnSpPr>
            <p:cNvPr id="96" name="Přímá spojnice 95">
              <a:extLst>
                <a:ext uri="{FF2B5EF4-FFF2-40B4-BE49-F238E27FC236}">
                  <a16:creationId xmlns:a16="http://schemas.microsoft.com/office/drawing/2014/main" id="{E09B4389-5560-49F7-BCFB-4E37EC456725}"/>
                </a:ext>
              </a:extLst>
            </p:cNvPr>
            <p:cNvCxnSpPr/>
            <p:nvPr/>
          </p:nvCxnSpPr>
          <p:spPr>
            <a:xfrm flipH="1">
              <a:off x="4308773" y="4113691"/>
              <a:ext cx="2376261" cy="0"/>
            </a:xfrm>
            <a:prstGeom prst="line">
              <a:avLst/>
            </a:prstGeom>
            <a:ln>
              <a:solidFill>
                <a:srgbClr val="00A68B">
                  <a:alpha val="25000"/>
                </a:srgbClr>
              </a:solidFill>
            </a:ln>
          </p:spPr>
          <p:style>
            <a:lnRef idx="1">
              <a:schemeClr val="accent1"/>
            </a:lnRef>
            <a:fillRef idx="0">
              <a:schemeClr val="accent1"/>
            </a:fillRef>
            <a:effectRef idx="0">
              <a:schemeClr val="accent1"/>
            </a:effectRef>
            <a:fontRef idx="minor">
              <a:schemeClr val="tx1"/>
            </a:fontRef>
          </p:style>
        </p:cxnSp>
      </p:grpSp>
      <p:grpSp>
        <p:nvGrpSpPr>
          <p:cNvPr id="2" name="Skupina 1">
            <a:extLst>
              <a:ext uri="{FF2B5EF4-FFF2-40B4-BE49-F238E27FC236}">
                <a16:creationId xmlns:a16="http://schemas.microsoft.com/office/drawing/2014/main" id="{F5F6F37F-6308-45A4-BE0A-73824A5179AB}"/>
              </a:ext>
            </a:extLst>
          </p:cNvPr>
          <p:cNvGrpSpPr/>
          <p:nvPr/>
        </p:nvGrpSpPr>
        <p:grpSpPr>
          <a:xfrm>
            <a:off x="6678261" y="-6627"/>
            <a:ext cx="2465738" cy="5150127"/>
            <a:chOff x="6678261" y="-6627"/>
            <a:chExt cx="2465738" cy="5150127"/>
          </a:xfrm>
        </p:grpSpPr>
        <p:sp>
          <p:nvSpPr>
            <p:cNvPr id="54" name="Google Shape;557;p45">
              <a:extLst>
                <a:ext uri="{FF2B5EF4-FFF2-40B4-BE49-F238E27FC236}">
                  <a16:creationId xmlns:a16="http://schemas.microsoft.com/office/drawing/2014/main" id="{F7BFA28B-7CB5-4A68-A6E0-D86E8474716B}"/>
                </a:ext>
              </a:extLst>
            </p:cNvPr>
            <p:cNvSpPr/>
            <p:nvPr/>
          </p:nvSpPr>
          <p:spPr>
            <a:xfrm rot="16200000">
              <a:off x="7396228" y="3395733"/>
              <a:ext cx="1029805" cy="2465727"/>
            </a:xfrm>
            <a:prstGeom prst="rect">
              <a:avLst/>
            </a:prstGeom>
            <a:solidFill>
              <a:srgbClr val="DDEEE9"/>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55" name="Google Shape;557;p45">
              <a:extLst>
                <a:ext uri="{FF2B5EF4-FFF2-40B4-BE49-F238E27FC236}">
                  <a16:creationId xmlns:a16="http://schemas.microsoft.com/office/drawing/2014/main" id="{5BD16F41-5D68-46BA-A1A8-0FAB586981E1}"/>
                </a:ext>
              </a:extLst>
            </p:cNvPr>
            <p:cNvSpPr/>
            <p:nvPr/>
          </p:nvSpPr>
          <p:spPr>
            <a:xfrm rot="16200000">
              <a:off x="7396228" y="2365920"/>
              <a:ext cx="1029810" cy="2465732"/>
            </a:xfrm>
            <a:prstGeom prst="rect">
              <a:avLst/>
            </a:prstGeom>
            <a:solidFill>
              <a:srgbClr val="B7DDD2"/>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56" name="Google Shape;557;p45">
              <a:extLst>
                <a:ext uri="{FF2B5EF4-FFF2-40B4-BE49-F238E27FC236}">
                  <a16:creationId xmlns:a16="http://schemas.microsoft.com/office/drawing/2014/main" id="{34075541-3CC6-45F2-8CB2-ABD8B621AE65}"/>
                </a:ext>
              </a:extLst>
            </p:cNvPr>
            <p:cNvSpPr/>
            <p:nvPr/>
          </p:nvSpPr>
          <p:spPr>
            <a:xfrm rot="16200000">
              <a:off x="7396228" y="1336606"/>
              <a:ext cx="1029810" cy="2465732"/>
            </a:xfrm>
            <a:prstGeom prst="rect">
              <a:avLst/>
            </a:prstGeom>
            <a:solidFill>
              <a:srgbClr val="89CABA"/>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99" name="Google Shape;557;p45">
              <a:extLst>
                <a:ext uri="{FF2B5EF4-FFF2-40B4-BE49-F238E27FC236}">
                  <a16:creationId xmlns:a16="http://schemas.microsoft.com/office/drawing/2014/main" id="{C88E02C2-BFE1-4CC9-9607-2A995EBFB687}"/>
                </a:ext>
              </a:extLst>
            </p:cNvPr>
            <p:cNvSpPr/>
            <p:nvPr/>
          </p:nvSpPr>
          <p:spPr>
            <a:xfrm rot="16200000">
              <a:off x="7396227" y="309390"/>
              <a:ext cx="1029810" cy="2465731"/>
            </a:xfrm>
            <a:prstGeom prst="rect">
              <a:avLst/>
            </a:prstGeom>
            <a:solidFill>
              <a:srgbClr val="4BB8A2"/>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00" name="Google Shape;557;p45">
              <a:extLst>
                <a:ext uri="{FF2B5EF4-FFF2-40B4-BE49-F238E27FC236}">
                  <a16:creationId xmlns:a16="http://schemas.microsoft.com/office/drawing/2014/main" id="{FF3B4A07-DB5F-43BF-BBC6-9A0EDF3A8426}"/>
                </a:ext>
              </a:extLst>
            </p:cNvPr>
            <p:cNvSpPr/>
            <p:nvPr/>
          </p:nvSpPr>
          <p:spPr>
            <a:xfrm rot="16200000">
              <a:off x="7396226" y="-720164"/>
              <a:ext cx="1029802" cy="2465731"/>
            </a:xfrm>
            <a:prstGeom prst="rect">
              <a:avLst/>
            </a:prstGeom>
            <a:solidFill>
              <a:srgbClr val="00A68B"/>
            </a:solidFill>
            <a:ln>
              <a:noFill/>
            </a:ln>
          </p:spPr>
          <p:txBody>
            <a:bodyPr spcFirstLastPara="1" wrap="square" lIns="91425" tIns="45700" rIns="91425" bIns="45700" anchor="ctr" anchorCtr="0">
              <a:noAutofit/>
            </a:bodyPr>
            <a:lstStyle/>
            <a:p>
              <a:pPr algn="ctr"/>
              <a:endParaRPr sz="1100">
                <a:solidFill>
                  <a:schemeClr val="lt1"/>
                </a:solidFill>
                <a:latin typeface="Raleway Light" panose="020B0403030101060003" pitchFamily="34" charset="-18"/>
                <a:sym typeface="Roboto"/>
              </a:endParaRPr>
            </a:p>
          </p:txBody>
        </p:sp>
        <p:sp>
          <p:nvSpPr>
            <p:cNvPr id="101" name="TextovéPole 5">
              <a:extLst>
                <a:ext uri="{FF2B5EF4-FFF2-40B4-BE49-F238E27FC236}">
                  <a16:creationId xmlns:a16="http://schemas.microsoft.com/office/drawing/2014/main" id="{572C243B-8E02-45DA-9C7F-9CE10292CED2}"/>
                </a:ext>
              </a:extLst>
            </p:cNvPr>
            <p:cNvSpPr txBox="1"/>
            <p:nvPr/>
          </p:nvSpPr>
          <p:spPr>
            <a:xfrm>
              <a:off x="8028932" y="4470167"/>
              <a:ext cx="681597" cy="323165"/>
            </a:xfrm>
            <a:prstGeom prst="rect">
              <a:avLst/>
            </a:prstGeom>
            <a:noFill/>
          </p:spPr>
          <p:txBody>
            <a:bodyPr wrap="none" rtlCol="0" anchor="t">
              <a:spAutoFit/>
            </a:bodyPr>
            <a:lstStyle/>
            <a:p>
              <a:pPr algn="ctr"/>
              <a:r>
                <a:rPr lang="en-GB" sz="1500" b="1">
                  <a:latin typeface="Raleway" panose="020B0503030101060003" pitchFamily="34" charset="-18"/>
                </a:rPr>
                <a:t>Basic</a:t>
              </a:r>
            </a:p>
          </p:txBody>
        </p:sp>
        <p:sp>
          <p:nvSpPr>
            <p:cNvPr id="102" name="TextovéPole 5">
              <a:extLst>
                <a:ext uri="{FF2B5EF4-FFF2-40B4-BE49-F238E27FC236}">
                  <a16:creationId xmlns:a16="http://schemas.microsoft.com/office/drawing/2014/main" id="{CDA1984B-09CE-4CAA-BAF1-AD88CEB3C3E6}"/>
                </a:ext>
              </a:extLst>
            </p:cNvPr>
            <p:cNvSpPr txBox="1"/>
            <p:nvPr/>
          </p:nvSpPr>
          <p:spPr>
            <a:xfrm>
              <a:off x="7832513" y="3423889"/>
              <a:ext cx="1077538" cy="323165"/>
            </a:xfrm>
            <a:prstGeom prst="rect">
              <a:avLst/>
            </a:prstGeom>
            <a:noFill/>
          </p:spPr>
          <p:txBody>
            <a:bodyPr wrap="none" rtlCol="0" anchor="t">
              <a:spAutoFit/>
            </a:bodyPr>
            <a:lstStyle/>
            <a:p>
              <a:pPr algn="ctr"/>
              <a:r>
                <a:rPr lang="en-GB" sz="1500" b="1" dirty="0">
                  <a:latin typeface="Raleway" panose="020B0503030101060003" pitchFamily="34" charset="-18"/>
                </a:rPr>
                <a:t>Emerging</a:t>
              </a:r>
            </a:p>
          </p:txBody>
        </p:sp>
        <p:sp>
          <p:nvSpPr>
            <p:cNvPr id="103" name="TextovéPole 5">
              <a:extLst>
                <a:ext uri="{FF2B5EF4-FFF2-40B4-BE49-F238E27FC236}">
                  <a16:creationId xmlns:a16="http://schemas.microsoft.com/office/drawing/2014/main" id="{A0507EE8-B48F-4DBF-B06D-81158BBA8EE0}"/>
                </a:ext>
              </a:extLst>
            </p:cNvPr>
            <p:cNvSpPr txBox="1"/>
            <p:nvPr/>
          </p:nvSpPr>
          <p:spPr>
            <a:xfrm>
              <a:off x="7644482" y="2436675"/>
              <a:ext cx="1385315" cy="323165"/>
            </a:xfrm>
            <a:prstGeom prst="rect">
              <a:avLst/>
            </a:prstGeom>
            <a:noFill/>
          </p:spPr>
          <p:txBody>
            <a:bodyPr wrap="none" rtlCol="0" anchor="t">
              <a:spAutoFit/>
            </a:bodyPr>
            <a:lstStyle/>
            <a:p>
              <a:pPr algn="ctr"/>
              <a:r>
                <a:rPr lang="en-GB" sz="1500" b="1">
                  <a:solidFill>
                    <a:schemeClr val="bg1"/>
                  </a:solidFill>
                  <a:latin typeface="Raleway" panose="020B0503030101060003" pitchFamily="34" charset="-18"/>
                </a:rPr>
                <a:t>Intermediate</a:t>
              </a:r>
            </a:p>
          </p:txBody>
        </p:sp>
        <p:sp>
          <p:nvSpPr>
            <p:cNvPr id="104" name="TextovéPole 5">
              <a:extLst>
                <a:ext uri="{FF2B5EF4-FFF2-40B4-BE49-F238E27FC236}">
                  <a16:creationId xmlns:a16="http://schemas.microsoft.com/office/drawing/2014/main" id="{8C9D7432-EEA3-40E0-8504-83BAB02C28CE}"/>
                </a:ext>
              </a:extLst>
            </p:cNvPr>
            <p:cNvSpPr txBox="1"/>
            <p:nvPr/>
          </p:nvSpPr>
          <p:spPr>
            <a:xfrm>
              <a:off x="7954538" y="1384323"/>
              <a:ext cx="805028" cy="323165"/>
            </a:xfrm>
            <a:prstGeom prst="rect">
              <a:avLst/>
            </a:prstGeom>
            <a:noFill/>
          </p:spPr>
          <p:txBody>
            <a:bodyPr wrap="none" rtlCol="0" anchor="t">
              <a:spAutoFit/>
            </a:bodyPr>
            <a:lstStyle/>
            <a:p>
              <a:pPr algn="ctr"/>
              <a:r>
                <a:rPr lang="en-GB" sz="1500" b="1">
                  <a:solidFill>
                    <a:schemeClr val="bg1"/>
                  </a:solidFill>
                  <a:latin typeface="Raleway" panose="020B0503030101060003" pitchFamily="34" charset="-18"/>
                </a:rPr>
                <a:t>Strong</a:t>
              </a:r>
            </a:p>
          </p:txBody>
        </p:sp>
        <p:sp>
          <p:nvSpPr>
            <p:cNvPr id="105" name="TextovéPole 5">
              <a:extLst>
                <a:ext uri="{FF2B5EF4-FFF2-40B4-BE49-F238E27FC236}">
                  <a16:creationId xmlns:a16="http://schemas.microsoft.com/office/drawing/2014/main" id="{9CBBCBB3-1A41-4C4E-89BA-052A50535C00}"/>
                </a:ext>
              </a:extLst>
            </p:cNvPr>
            <p:cNvSpPr txBox="1"/>
            <p:nvPr/>
          </p:nvSpPr>
          <p:spPr>
            <a:xfrm>
              <a:off x="7698985" y="371812"/>
              <a:ext cx="1276311" cy="323165"/>
            </a:xfrm>
            <a:prstGeom prst="rect">
              <a:avLst/>
            </a:prstGeom>
            <a:noFill/>
          </p:spPr>
          <p:txBody>
            <a:bodyPr wrap="none" rtlCol="0" anchor="t">
              <a:spAutoFit/>
            </a:bodyPr>
            <a:lstStyle/>
            <a:p>
              <a:pPr algn="ctr"/>
              <a:r>
                <a:rPr lang="en-GB" sz="1500" b="1">
                  <a:solidFill>
                    <a:schemeClr val="bg1"/>
                  </a:solidFill>
                  <a:latin typeface="Raleway" panose="020B0503030101060003" pitchFamily="34" charset="-18"/>
                </a:rPr>
                <a:t>Exceptional</a:t>
              </a:r>
            </a:p>
          </p:txBody>
        </p:sp>
        <p:sp>
          <p:nvSpPr>
            <p:cNvPr id="106" name="TextovéPole 5">
              <a:extLst>
                <a:ext uri="{FF2B5EF4-FFF2-40B4-BE49-F238E27FC236}">
                  <a16:creationId xmlns:a16="http://schemas.microsoft.com/office/drawing/2014/main" id="{5CC678CB-2A67-4C48-941C-62ED13569E3F}"/>
                </a:ext>
              </a:extLst>
            </p:cNvPr>
            <p:cNvSpPr txBox="1"/>
            <p:nvPr/>
          </p:nvSpPr>
          <p:spPr>
            <a:xfrm>
              <a:off x="6928491" y="351118"/>
              <a:ext cx="502061" cy="323165"/>
            </a:xfrm>
            <a:prstGeom prst="rect">
              <a:avLst/>
            </a:prstGeom>
            <a:noFill/>
          </p:spPr>
          <p:txBody>
            <a:bodyPr wrap="none" rtlCol="0" anchor="t">
              <a:spAutoFit/>
            </a:bodyPr>
            <a:lstStyle/>
            <a:p>
              <a:pPr algn="ctr"/>
              <a:r>
                <a:rPr lang="cs-CZ" sz="1500" b="1">
                  <a:solidFill>
                    <a:schemeClr val="bg1"/>
                  </a:solidFill>
                  <a:latin typeface="Raleway" panose="020B0503030101060003" pitchFamily="34" charset="-18"/>
                </a:rPr>
                <a:t>60+</a:t>
              </a:r>
              <a:endParaRPr lang="en-GB" sz="1500" b="1">
                <a:solidFill>
                  <a:schemeClr val="bg1"/>
                </a:solidFill>
                <a:latin typeface="Raleway" panose="020B0503030101060003" pitchFamily="34" charset="-18"/>
              </a:endParaRPr>
            </a:p>
          </p:txBody>
        </p:sp>
        <p:sp>
          <p:nvSpPr>
            <p:cNvPr id="107" name="TextovéPole 5">
              <a:extLst>
                <a:ext uri="{FF2B5EF4-FFF2-40B4-BE49-F238E27FC236}">
                  <a16:creationId xmlns:a16="http://schemas.microsoft.com/office/drawing/2014/main" id="{D6292125-A0FC-45A4-BF2A-031AACB5ABB9}"/>
                </a:ext>
              </a:extLst>
            </p:cNvPr>
            <p:cNvSpPr txBox="1"/>
            <p:nvPr/>
          </p:nvSpPr>
          <p:spPr>
            <a:xfrm>
              <a:off x="6801425" y="1359976"/>
              <a:ext cx="713657" cy="323165"/>
            </a:xfrm>
            <a:prstGeom prst="rect">
              <a:avLst/>
            </a:prstGeom>
            <a:noFill/>
          </p:spPr>
          <p:txBody>
            <a:bodyPr wrap="none" rtlCol="0" anchor="t">
              <a:spAutoFit/>
            </a:bodyPr>
            <a:lstStyle/>
            <a:p>
              <a:pPr algn="ctr"/>
              <a:r>
                <a:rPr lang="cs-CZ" sz="1500" b="1">
                  <a:solidFill>
                    <a:schemeClr val="bg1"/>
                  </a:solidFill>
                  <a:latin typeface="Raleway" panose="020B0503030101060003" pitchFamily="34" charset="-18"/>
                </a:rPr>
                <a:t>40-59</a:t>
              </a:r>
              <a:endParaRPr lang="en-GB" sz="1500" b="1">
                <a:solidFill>
                  <a:schemeClr val="bg1"/>
                </a:solidFill>
                <a:latin typeface="Raleway" panose="020B0503030101060003" pitchFamily="34" charset="-18"/>
              </a:endParaRPr>
            </a:p>
          </p:txBody>
        </p:sp>
        <p:sp>
          <p:nvSpPr>
            <p:cNvPr id="108" name="TextovéPole 5">
              <a:extLst>
                <a:ext uri="{FF2B5EF4-FFF2-40B4-BE49-F238E27FC236}">
                  <a16:creationId xmlns:a16="http://schemas.microsoft.com/office/drawing/2014/main" id="{BBCE6A2F-F31B-4AAF-B14A-8E93EC892EE5}"/>
                </a:ext>
              </a:extLst>
            </p:cNvPr>
            <p:cNvSpPr txBox="1"/>
            <p:nvPr/>
          </p:nvSpPr>
          <p:spPr>
            <a:xfrm>
              <a:off x="6780217" y="2404240"/>
              <a:ext cx="713657" cy="323165"/>
            </a:xfrm>
            <a:prstGeom prst="rect">
              <a:avLst/>
            </a:prstGeom>
            <a:noFill/>
          </p:spPr>
          <p:txBody>
            <a:bodyPr wrap="none" rtlCol="0" anchor="t">
              <a:spAutoFit/>
            </a:bodyPr>
            <a:lstStyle/>
            <a:p>
              <a:pPr algn="ctr"/>
              <a:r>
                <a:rPr lang="cs-CZ" sz="1500" b="1">
                  <a:solidFill>
                    <a:schemeClr val="bg1"/>
                  </a:solidFill>
                  <a:latin typeface="Raleway" panose="020B0503030101060003" pitchFamily="34" charset="-18"/>
                </a:rPr>
                <a:t>20-39</a:t>
              </a:r>
              <a:endParaRPr lang="en-GB" sz="1500" b="1">
                <a:solidFill>
                  <a:schemeClr val="bg1"/>
                </a:solidFill>
                <a:latin typeface="Raleway" panose="020B0503030101060003" pitchFamily="34" charset="-18"/>
              </a:endParaRPr>
            </a:p>
          </p:txBody>
        </p:sp>
        <p:sp>
          <p:nvSpPr>
            <p:cNvPr id="109" name="TextovéPole 5">
              <a:extLst>
                <a:ext uri="{FF2B5EF4-FFF2-40B4-BE49-F238E27FC236}">
                  <a16:creationId xmlns:a16="http://schemas.microsoft.com/office/drawing/2014/main" id="{46EA9A7D-AAB2-4327-BE75-ABCD4DF1A3E3}"/>
                </a:ext>
              </a:extLst>
            </p:cNvPr>
            <p:cNvSpPr txBox="1"/>
            <p:nvPr/>
          </p:nvSpPr>
          <p:spPr>
            <a:xfrm>
              <a:off x="6827075" y="3392413"/>
              <a:ext cx="662361" cy="323165"/>
            </a:xfrm>
            <a:prstGeom prst="rect">
              <a:avLst/>
            </a:prstGeom>
            <a:noFill/>
          </p:spPr>
          <p:txBody>
            <a:bodyPr wrap="none" rtlCol="0" anchor="t">
              <a:spAutoFit/>
            </a:bodyPr>
            <a:lstStyle/>
            <a:p>
              <a:pPr algn="ctr"/>
              <a:r>
                <a:rPr lang="cs-CZ" sz="1500" b="1" dirty="0">
                  <a:latin typeface="Raleway" panose="020B0503030101060003" pitchFamily="34" charset="-18"/>
                </a:rPr>
                <a:t>11-19</a:t>
              </a:r>
              <a:endParaRPr lang="en-GB" sz="1500" b="1" dirty="0">
                <a:latin typeface="Raleway" panose="020B0503030101060003" pitchFamily="34" charset="-18"/>
              </a:endParaRPr>
            </a:p>
          </p:txBody>
        </p:sp>
        <p:sp>
          <p:nvSpPr>
            <p:cNvPr id="110" name="TextovéPole 5">
              <a:extLst>
                <a:ext uri="{FF2B5EF4-FFF2-40B4-BE49-F238E27FC236}">
                  <a16:creationId xmlns:a16="http://schemas.microsoft.com/office/drawing/2014/main" id="{F5635D7D-EF35-4246-825F-B5EF602E01E1}"/>
                </a:ext>
              </a:extLst>
            </p:cNvPr>
            <p:cNvSpPr txBox="1"/>
            <p:nvPr/>
          </p:nvSpPr>
          <p:spPr>
            <a:xfrm>
              <a:off x="6895509" y="4437732"/>
              <a:ext cx="497252" cy="323165"/>
            </a:xfrm>
            <a:prstGeom prst="rect">
              <a:avLst/>
            </a:prstGeom>
            <a:noFill/>
          </p:spPr>
          <p:txBody>
            <a:bodyPr wrap="none" rtlCol="0" anchor="t">
              <a:spAutoFit/>
            </a:bodyPr>
            <a:lstStyle/>
            <a:p>
              <a:pPr algn="ctr"/>
              <a:r>
                <a:rPr lang="en-US" sz="1500" b="1">
                  <a:latin typeface="Raleway" panose="020B0503030101060003" pitchFamily="34" charset="-18"/>
                </a:rPr>
                <a:t>&lt;</a:t>
              </a:r>
              <a:r>
                <a:rPr lang="cs-CZ" sz="1500" b="1">
                  <a:latin typeface="Raleway" panose="020B0503030101060003" pitchFamily="34" charset="-18"/>
                </a:rPr>
                <a:t>10</a:t>
              </a:r>
              <a:endParaRPr lang="en-GB" sz="1500" b="1">
                <a:latin typeface="Raleway" panose="020B0503030101060003" pitchFamily="34" charset="-18"/>
              </a:endParaRPr>
            </a:p>
          </p:txBody>
        </p:sp>
        <p:cxnSp>
          <p:nvCxnSpPr>
            <p:cNvPr id="111" name="Přímá spojnice 110">
              <a:extLst>
                <a:ext uri="{FF2B5EF4-FFF2-40B4-BE49-F238E27FC236}">
                  <a16:creationId xmlns:a16="http://schemas.microsoft.com/office/drawing/2014/main" id="{CE7A5D02-D4B8-42B1-AA5E-CFBF87A48EA1}"/>
                </a:ext>
              </a:extLst>
            </p:cNvPr>
            <p:cNvCxnSpPr>
              <a:cxnSpLocks/>
            </p:cNvCxnSpPr>
            <p:nvPr/>
          </p:nvCxnSpPr>
          <p:spPr>
            <a:xfrm>
              <a:off x="7619295" y="-6627"/>
              <a:ext cx="0" cy="51501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extovéPole 5">
            <a:extLst>
              <a:ext uri="{FF2B5EF4-FFF2-40B4-BE49-F238E27FC236}">
                <a16:creationId xmlns:a16="http://schemas.microsoft.com/office/drawing/2014/main" id="{6F4A242A-AD85-4BCC-AD1F-66620AD0EE67}"/>
              </a:ext>
            </a:extLst>
          </p:cNvPr>
          <p:cNvSpPr txBox="1"/>
          <p:nvPr/>
        </p:nvSpPr>
        <p:spPr>
          <a:xfrm>
            <a:off x="323528" y="267494"/>
            <a:ext cx="3865513" cy="861774"/>
          </a:xfrm>
          <a:prstGeom prst="rect">
            <a:avLst/>
          </a:prstGeom>
          <a:noFill/>
        </p:spPr>
        <p:txBody>
          <a:bodyPr wrap="square" rtlCol="0" anchor="t">
            <a:spAutoFit/>
          </a:bodyPr>
          <a:lstStyle/>
          <a:p>
            <a:r>
              <a:rPr lang="en-GB" sz="2500" b="1">
                <a:latin typeface="Raleway ExtraBold" panose="020B0903030101060003" pitchFamily="34" charset="-18"/>
              </a:rPr>
              <a:t>What your commercial score means</a:t>
            </a:r>
          </a:p>
        </p:txBody>
      </p:sp>
      <p:sp>
        <p:nvSpPr>
          <p:cNvPr id="12" name="TextBox 43">
            <a:extLst>
              <a:ext uri="{FF2B5EF4-FFF2-40B4-BE49-F238E27FC236}">
                <a16:creationId xmlns:a16="http://schemas.microsoft.com/office/drawing/2014/main" id="{8D2D2424-18C8-4337-88BF-16119608D8CA}"/>
              </a:ext>
            </a:extLst>
          </p:cNvPr>
          <p:cNvSpPr txBox="1"/>
          <p:nvPr/>
        </p:nvSpPr>
        <p:spPr>
          <a:xfrm>
            <a:off x="323529" y="1359975"/>
            <a:ext cx="2884458" cy="1631216"/>
          </a:xfrm>
          <a:prstGeom prst="rect">
            <a:avLst/>
          </a:prstGeom>
          <a:noFill/>
        </p:spPr>
        <p:txBody>
          <a:bodyPr wrap="square" rtlCol="0">
            <a:spAutoFit/>
          </a:bodyPr>
          <a:lstStyle/>
          <a:p>
            <a:r>
              <a:rPr lang="en-GB" sz="1000" dirty="0">
                <a:latin typeface="Raleway Light" panose="020B0403030101060003" pitchFamily="34" charset="-18"/>
              </a:rPr>
              <a:t>The higher your score, the more likely you are to implement the more complicated components successfully. </a:t>
            </a:r>
          </a:p>
          <a:p>
            <a:endParaRPr lang="en-GB" sz="1000" dirty="0">
              <a:latin typeface="Raleway Light" panose="020B0403030101060003" pitchFamily="34" charset="-18"/>
            </a:endParaRPr>
          </a:p>
          <a:p>
            <a:r>
              <a:rPr lang="en-GB" sz="1000" dirty="0">
                <a:solidFill>
                  <a:schemeClr val="tx1"/>
                </a:solidFill>
                <a:latin typeface="Raleway Light" panose="020B0403030101060003" pitchFamily="34" charset="-18"/>
              </a:rPr>
              <a:t>Your score should act as a guide to help you understand when you should innovate within the commercial relationship, but also make you aware of the risk in implementing components that are beyond the abilities of the relationship.</a:t>
            </a:r>
          </a:p>
        </p:txBody>
      </p:sp>
      <p:grpSp>
        <p:nvGrpSpPr>
          <p:cNvPr id="14" name="Skupina 13">
            <a:extLst>
              <a:ext uri="{FF2B5EF4-FFF2-40B4-BE49-F238E27FC236}">
                <a16:creationId xmlns:a16="http://schemas.microsoft.com/office/drawing/2014/main" id="{99154A4F-0A4A-4ECC-8A84-1D5EBF9CD04E}"/>
              </a:ext>
            </a:extLst>
          </p:cNvPr>
          <p:cNvGrpSpPr/>
          <p:nvPr/>
        </p:nvGrpSpPr>
        <p:grpSpPr>
          <a:xfrm>
            <a:off x="-6773" y="4432518"/>
            <a:ext cx="3214759" cy="717755"/>
            <a:chOff x="442909" y="4230719"/>
            <a:chExt cx="3214759" cy="717755"/>
          </a:xfrm>
        </p:grpSpPr>
        <p:sp>
          <p:nvSpPr>
            <p:cNvPr id="3" name="Obdélník 6">
              <a:extLst>
                <a:ext uri="{FF2B5EF4-FFF2-40B4-BE49-F238E27FC236}">
                  <a16:creationId xmlns:a16="http://schemas.microsoft.com/office/drawing/2014/main" id="{E6E79934-D6F5-43BF-86AA-019DB00E7E91}"/>
                </a:ext>
              </a:extLst>
            </p:cNvPr>
            <p:cNvSpPr/>
            <p:nvPr/>
          </p:nvSpPr>
          <p:spPr>
            <a:xfrm>
              <a:off x="1249478" y="4230719"/>
              <a:ext cx="803385" cy="717755"/>
            </a:xfrm>
            <a:prstGeom prst="rect">
              <a:avLst/>
            </a:prstGeom>
            <a:solidFill>
              <a:srgbClr val="D1B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8">
              <a:extLst>
                <a:ext uri="{FF2B5EF4-FFF2-40B4-BE49-F238E27FC236}">
                  <a16:creationId xmlns:a16="http://schemas.microsoft.com/office/drawing/2014/main" id="{7AA93A56-2F90-4A1B-8D9B-B10BB5B068F8}"/>
                </a:ext>
              </a:extLst>
            </p:cNvPr>
            <p:cNvSpPr/>
            <p:nvPr/>
          </p:nvSpPr>
          <p:spPr>
            <a:xfrm>
              <a:off x="2054768" y="4230719"/>
              <a:ext cx="803385" cy="717755"/>
            </a:xfrm>
            <a:prstGeom prst="rect">
              <a:avLst/>
            </a:prstGeom>
            <a:solidFill>
              <a:srgbClr val="EC8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9">
              <a:extLst>
                <a:ext uri="{FF2B5EF4-FFF2-40B4-BE49-F238E27FC236}">
                  <a16:creationId xmlns:a16="http://schemas.microsoft.com/office/drawing/2014/main" id="{1A276C37-A294-443D-8E9B-C8AFB3646850}"/>
                </a:ext>
              </a:extLst>
            </p:cNvPr>
            <p:cNvSpPr/>
            <p:nvPr/>
          </p:nvSpPr>
          <p:spPr>
            <a:xfrm>
              <a:off x="2854283" y="4230719"/>
              <a:ext cx="803385" cy="717755"/>
            </a:xfrm>
            <a:prstGeom prst="rect">
              <a:avLst/>
            </a:prstGeom>
            <a:solidFill>
              <a:srgbClr val="A35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Box 18">
              <a:extLst>
                <a:ext uri="{FF2B5EF4-FFF2-40B4-BE49-F238E27FC236}">
                  <a16:creationId xmlns:a16="http://schemas.microsoft.com/office/drawing/2014/main" id="{DE78CB2F-ED30-4BF5-A2B4-BADAB076AC31}"/>
                </a:ext>
              </a:extLst>
            </p:cNvPr>
            <p:cNvSpPr txBox="1"/>
            <p:nvPr/>
          </p:nvSpPr>
          <p:spPr>
            <a:xfrm>
              <a:off x="1253817" y="4429116"/>
              <a:ext cx="803385" cy="338554"/>
            </a:xfrm>
            <a:prstGeom prst="rect">
              <a:avLst/>
            </a:prstGeom>
            <a:noFill/>
          </p:spPr>
          <p:txBody>
            <a:bodyPr wrap="square" rtlCol="0">
              <a:spAutoFit/>
            </a:bodyPr>
            <a:lstStyle/>
            <a:p>
              <a:pPr algn="ctr"/>
              <a:r>
                <a:rPr lang="en-GB" sz="800" b="1">
                  <a:solidFill>
                    <a:schemeClr val="bg1"/>
                  </a:solidFill>
                  <a:latin typeface="Raleway" panose="020B0503030101060003" pitchFamily="34" charset="-18"/>
                </a:rPr>
                <a:t>Time &amp; Materials</a:t>
              </a:r>
            </a:p>
          </p:txBody>
        </p:sp>
        <p:sp>
          <p:nvSpPr>
            <p:cNvPr id="9" name="TextBox 19">
              <a:extLst>
                <a:ext uri="{FF2B5EF4-FFF2-40B4-BE49-F238E27FC236}">
                  <a16:creationId xmlns:a16="http://schemas.microsoft.com/office/drawing/2014/main" id="{90B735D3-FD42-4526-BDA1-61D6237B94A5}"/>
                </a:ext>
              </a:extLst>
            </p:cNvPr>
            <p:cNvSpPr txBox="1"/>
            <p:nvPr/>
          </p:nvSpPr>
          <p:spPr>
            <a:xfrm>
              <a:off x="2066689" y="4476940"/>
              <a:ext cx="799829" cy="215444"/>
            </a:xfrm>
            <a:prstGeom prst="rect">
              <a:avLst/>
            </a:prstGeom>
            <a:noFill/>
          </p:spPr>
          <p:txBody>
            <a:bodyPr wrap="square" rtlCol="0">
              <a:spAutoFit/>
            </a:bodyPr>
            <a:lstStyle/>
            <a:p>
              <a:pPr algn="ctr"/>
              <a:r>
                <a:rPr lang="en-GB" sz="800" b="1">
                  <a:solidFill>
                    <a:schemeClr val="bg1"/>
                  </a:solidFill>
                  <a:latin typeface="Raleway" panose="020B0503030101060003" pitchFamily="34" charset="-18"/>
                </a:rPr>
                <a:t>Output</a:t>
              </a:r>
            </a:p>
          </p:txBody>
        </p:sp>
        <p:sp>
          <p:nvSpPr>
            <p:cNvPr id="10" name="TextBox 20">
              <a:extLst>
                <a:ext uri="{FF2B5EF4-FFF2-40B4-BE49-F238E27FC236}">
                  <a16:creationId xmlns:a16="http://schemas.microsoft.com/office/drawing/2014/main" id="{796CC729-2B23-4B43-808D-01BCDA28EF35}"/>
                </a:ext>
              </a:extLst>
            </p:cNvPr>
            <p:cNvSpPr txBox="1"/>
            <p:nvPr/>
          </p:nvSpPr>
          <p:spPr>
            <a:xfrm>
              <a:off x="2854283" y="4476940"/>
              <a:ext cx="803385" cy="215444"/>
            </a:xfrm>
            <a:prstGeom prst="rect">
              <a:avLst/>
            </a:prstGeom>
            <a:noFill/>
          </p:spPr>
          <p:txBody>
            <a:bodyPr wrap="square" rtlCol="0">
              <a:spAutoFit/>
            </a:bodyPr>
            <a:lstStyle/>
            <a:p>
              <a:pPr algn="ctr"/>
              <a:r>
                <a:rPr lang="en-GB" sz="800" b="1">
                  <a:solidFill>
                    <a:schemeClr val="bg1"/>
                  </a:solidFill>
                  <a:latin typeface="Raleway" panose="020B0503030101060003" pitchFamily="34" charset="-18"/>
                </a:rPr>
                <a:t>Results</a:t>
              </a:r>
            </a:p>
          </p:txBody>
        </p:sp>
        <p:sp>
          <p:nvSpPr>
            <p:cNvPr id="13" name="Obdélník 110">
              <a:extLst>
                <a:ext uri="{FF2B5EF4-FFF2-40B4-BE49-F238E27FC236}">
                  <a16:creationId xmlns:a16="http://schemas.microsoft.com/office/drawing/2014/main" id="{15848FFE-67CE-491E-BA31-FF8630322F10}"/>
                </a:ext>
              </a:extLst>
            </p:cNvPr>
            <p:cNvSpPr/>
            <p:nvPr/>
          </p:nvSpPr>
          <p:spPr>
            <a:xfrm>
              <a:off x="442909" y="4234495"/>
              <a:ext cx="803384" cy="707205"/>
            </a:xfrm>
            <a:prstGeom prst="rect">
              <a:avLst/>
            </a:prstGeom>
            <a:solidFill>
              <a:schemeClr val="bg1"/>
            </a:solidFill>
            <a:ln w="6350">
              <a:solidFill>
                <a:srgbClr val="C3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latin typeface="Raleway" panose="020B0604020202020204" charset="0"/>
                </a:rPr>
                <a:t>Key</a:t>
              </a:r>
            </a:p>
          </p:txBody>
        </p:sp>
      </p:grpSp>
      <p:sp>
        <p:nvSpPr>
          <p:cNvPr id="15" name="Obdélník 92">
            <a:extLst>
              <a:ext uri="{FF2B5EF4-FFF2-40B4-BE49-F238E27FC236}">
                <a16:creationId xmlns:a16="http://schemas.microsoft.com/office/drawing/2014/main" id="{692A3BC8-DE1D-4C66-9BCF-45F5C48EC5CE}"/>
              </a:ext>
            </a:extLst>
          </p:cNvPr>
          <p:cNvSpPr/>
          <p:nvPr/>
        </p:nvSpPr>
        <p:spPr>
          <a:xfrm>
            <a:off x="5434934" y="1319921"/>
            <a:ext cx="915181" cy="468000"/>
          </a:xfrm>
          <a:prstGeom prst="rect">
            <a:avLst/>
          </a:prstGeom>
          <a:solidFill>
            <a:srgbClr val="EC830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914378"/>
            <a:r>
              <a:rPr lang="en-GB" sz="800" b="1">
                <a:solidFill>
                  <a:schemeClr val="bg1"/>
                </a:solidFill>
                <a:latin typeface="Raleway" panose="020B0503030101060003" pitchFamily="34" charset="-18"/>
              </a:rPr>
              <a:t>Creative</a:t>
            </a:r>
          </a:p>
          <a:p>
            <a:pPr algn="ctr" defTabSz="914378"/>
            <a:r>
              <a:rPr lang="en-GB" sz="800" b="1">
                <a:solidFill>
                  <a:schemeClr val="bg1"/>
                </a:solidFill>
                <a:latin typeface="Raleway" panose="020B0503030101060003" pitchFamily="34" charset="-18"/>
              </a:rPr>
              <a:t>service</a:t>
            </a:r>
          </a:p>
          <a:p>
            <a:pPr algn="ctr" defTabSz="914378"/>
            <a:r>
              <a:rPr lang="en-GB" sz="800" b="1">
                <a:solidFill>
                  <a:schemeClr val="bg1"/>
                </a:solidFill>
                <a:latin typeface="Raleway" panose="020B0503030101060003" pitchFamily="34" charset="-18"/>
              </a:rPr>
              <a:t>menu</a:t>
            </a:r>
            <a:endParaRPr lang="en-GB" sz="800" b="1">
              <a:solidFill>
                <a:schemeClr val="bg1"/>
              </a:solidFill>
            </a:endParaRPr>
          </a:p>
        </p:txBody>
      </p:sp>
      <p:sp>
        <p:nvSpPr>
          <p:cNvPr id="16" name="Obdélník 10">
            <a:extLst>
              <a:ext uri="{FF2B5EF4-FFF2-40B4-BE49-F238E27FC236}">
                <a16:creationId xmlns:a16="http://schemas.microsoft.com/office/drawing/2014/main" id="{63A344D1-9FDE-4A99-A39F-88DD6B16D53D}"/>
              </a:ext>
            </a:extLst>
          </p:cNvPr>
          <p:cNvSpPr/>
          <p:nvPr/>
        </p:nvSpPr>
        <p:spPr>
          <a:xfrm>
            <a:off x="4471417" y="4411224"/>
            <a:ext cx="915181" cy="468000"/>
          </a:xfrm>
          <a:prstGeom prst="rect">
            <a:avLst/>
          </a:prstGeom>
          <a:solidFill>
            <a:srgbClr val="D1BE7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914378"/>
            <a:r>
              <a:rPr lang="en-GB" sz="800" b="1">
                <a:solidFill>
                  <a:schemeClr val="bg1"/>
                </a:solidFill>
                <a:latin typeface="Raleway" panose="020B0503030101060003" pitchFamily="34" charset="-18"/>
              </a:rPr>
              <a:t>Retained</a:t>
            </a:r>
          </a:p>
          <a:p>
            <a:pPr algn="ctr" defTabSz="914378"/>
            <a:r>
              <a:rPr lang="en-GB" sz="800" b="1">
                <a:solidFill>
                  <a:schemeClr val="bg1"/>
                </a:solidFill>
                <a:latin typeface="Raleway" panose="020B0503030101060003" pitchFamily="34" charset="-18"/>
              </a:rPr>
              <a:t>team</a:t>
            </a:r>
          </a:p>
        </p:txBody>
      </p:sp>
      <p:sp>
        <p:nvSpPr>
          <p:cNvPr id="17" name="Obdélník 86">
            <a:extLst>
              <a:ext uri="{FF2B5EF4-FFF2-40B4-BE49-F238E27FC236}">
                <a16:creationId xmlns:a16="http://schemas.microsoft.com/office/drawing/2014/main" id="{9191FF57-6C0B-4BA7-B075-22B9E767DE6D}"/>
              </a:ext>
            </a:extLst>
          </p:cNvPr>
          <p:cNvSpPr/>
          <p:nvPr/>
        </p:nvSpPr>
        <p:spPr>
          <a:xfrm>
            <a:off x="4471417" y="3369128"/>
            <a:ext cx="915181" cy="468000"/>
          </a:xfrm>
          <a:prstGeom prst="rect">
            <a:avLst/>
          </a:prstGeom>
          <a:solidFill>
            <a:srgbClr val="D1BE7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914378"/>
            <a:r>
              <a:rPr lang="en-GB" sz="800" b="1" dirty="0">
                <a:solidFill>
                  <a:schemeClr val="bg1"/>
                </a:solidFill>
                <a:latin typeface="Raleway" panose="020B0503030101060003" pitchFamily="34" charset="-18"/>
              </a:rPr>
              <a:t>Project </a:t>
            </a:r>
          </a:p>
          <a:p>
            <a:pPr algn="ctr" defTabSz="914378"/>
            <a:r>
              <a:rPr lang="en-GB" sz="800" b="1" dirty="0">
                <a:solidFill>
                  <a:schemeClr val="bg1"/>
                </a:solidFill>
                <a:latin typeface="Raleway" panose="020B0503030101060003" pitchFamily="34" charset="-18"/>
              </a:rPr>
              <a:t>team</a:t>
            </a:r>
          </a:p>
        </p:txBody>
      </p:sp>
      <p:sp>
        <p:nvSpPr>
          <p:cNvPr id="18" name="Obdélník 98">
            <a:extLst>
              <a:ext uri="{FF2B5EF4-FFF2-40B4-BE49-F238E27FC236}">
                <a16:creationId xmlns:a16="http://schemas.microsoft.com/office/drawing/2014/main" id="{BB5FDAB3-582E-4056-B6D5-4E025F9DD9C9}"/>
              </a:ext>
            </a:extLst>
          </p:cNvPr>
          <p:cNvSpPr/>
          <p:nvPr/>
        </p:nvSpPr>
        <p:spPr>
          <a:xfrm>
            <a:off x="5434934" y="2353658"/>
            <a:ext cx="915181" cy="468000"/>
          </a:xfrm>
          <a:prstGeom prst="rect">
            <a:avLst/>
          </a:prstGeom>
          <a:solidFill>
            <a:srgbClr val="EC830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b="1">
                <a:solidFill>
                  <a:schemeClr val="bg1"/>
                </a:solidFill>
                <a:latin typeface="Raleway" panose="020B0503030101060003" pitchFamily="34" charset="-18"/>
              </a:rPr>
              <a:t>Production menu</a:t>
            </a:r>
          </a:p>
        </p:txBody>
      </p:sp>
      <p:sp>
        <p:nvSpPr>
          <p:cNvPr id="19" name="Obdélník 101">
            <a:extLst>
              <a:ext uri="{FF2B5EF4-FFF2-40B4-BE49-F238E27FC236}">
                <a16:creationId xmlns:a16="http://schemas.microsoft.com/office/drawing/2014/main" id="{D5A43EFE-41D1-43EE-8127-081466DE370D}"/>
              </a:ext>
            </a:extLst>
          </p:cNvPr>
          <p:cNvSpPr/>
          <p:nvPr/>
        </p:nvSpPr>
        <p:spPr>
          <a:xfrm>
            <a:off x="5440683" y="3371135"/>
            <a:ext cx="915181" cy="468000"/>
          </a:xfrm>
          <a:prstGeom prst="rect">
            <a:avLst/>
          </a:prstGeom>
          <a:solidFill>
            <a:srgbClr val="EC830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914378"/>
            <a:r>
              <a:rPr lang="en-GB" sz="800" b="1">
                <a:solidFill>
                  <a:schemeClr val="bg1"/>
                </a:solidFill>
                <a:latin typeface="Raleway" panose="020B0503030101060003" pitchFamily="34" charset="-18"/>
              </a:rPr>
              <a:t>Licensing/</a:t>
            </a:r>
          </a:p>
          <a:p>
            <a:pPr algn="ctr" defTabSz="914378"/>
            <a:r>
              <a:rPr lang="en-GB" sz="800" b="1">
                <a:solidFill>
                  <a:schemeClr val="bg1"/>
                </a:solidFill>
                <a:latin typeface="Raleway" panose="020B0503030101060003" pitchFamily="34" charset="-18"/>
              </a:rPr>
              <a:t>subscription</a:t>
            </a:r>
          </a:p>
        </p:txBody>
      </p:sp>
      <p:sp>
        <p:nvSpPr>
          <p:cNvPr id="20" name="Obdélník 104">
            <a:extLst>
              <a:ext uri="{FF2B5EF4-FFF2-40B4-BE49-F238E27FC236}">
                <a16:creationId xmlns:a16="http://schemas.microsoft.com/office/drawing/2014/main" id="{06D8F50E-4DD8-4FDE-A3CB-73ACE4B498C6}"/>
              </a:ext>
            </a:extLst>
          </p:cNvPr>
          <p:cNvSpPr/>
          <p:nvPr/>
        </p:nvSpPr>
        <p:spPr>
          <a:xfrm>
            <a:off x="5440683" y="4411224"/>
            <a:ext cx="915181" cy="468000"/>
          </a:xfrm>
          <a:prstGeom prst="rect">
            <a:avLst/>
          </a:prstGeom>
          <a:solidFill>
            <a:srgbClr val="EC830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b="1">
                <a:solidFill>
                  <a:schemeClr val="bg1"/>
                </a:solidFill>
                <a:latin typeface="Raleway" panose="020B0503030101060003" pitchFamily="34" charset="-18"/>
              </a:rPr>
              <a:t>Commission</a:t>
            </a:r>
          </a:p>
        </p:txBody>
      </p:sp>
      <p:sp>
        <p:nvSpPr>
          <p:cNvPr id="21" name="Obdélník 110">
            <a:extLst>
              <a:ext uri="{FF2B5EF4-FFF2-40B4-BE49-F238E27FC236}">
                <a16:creationId xmlns:a16="http://schemas.microsoft.com/office/drawing/2014/main" id="{3FE29B79-DED8-49FD-827A-691F94E03374}"/>
              </a:ext>
            </a:extLst>
          </p:cNvPr>
          <p:cNvSpPr/>
          <p:nvPr/>
        </p:nvSpPr>
        <p:spPr>
          <a:xfrm>
            <a:off x="5434934" y="804258"/>
            <a:ext cx="915181" cy="468000"/>
          </a:xfrm>
          <a:prstGeom prst="rect">
            <a:avLst/>
          </a:prstGeom>
          <a:solidFill>
            <a:srgbClr val="A35A5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914378"/>
            <a:r>
              <a:rPr lang="en-GB" sz="800" b="1" dirty="0">
                <a:solidFill>
                  <a:schemeClr val="bg1"/>
                </a:solidFill>
                <a:latin typeface="Raleway" panose="020B0503030101060003" pitchFamily="34" charset="-18"/>
              </a:rPr>
              <a:t>Business</a:t>
            </a:r>
          </a:p>
          <a:p>
            <a:pPr algn="ctr" defTabSz="914378"/>
            <a:r>
              <a:rPr lang="en-GB" sz="800" b="1" dirty="0">
                <a:solidFill>
                  <a:schemeClr val="bg1"/>
                </a:solidFill>
                <a:latin typeface="Raleway" panose="020B0503030101060003" pitchFamily="34" charset="-18"/>
              </a:rPr>
              <a:t>performance</a:t>
            </a:r>
          </a:p>
        </p:txBody>
      </p:sp>
      <p:sp>
        <p:nvSpPr>
          <p:cNvPr id="22" name="Obdélník 116">
            <a:extLst>
              <a:ext uri="{FF2B5EF4-FFF2-40B4-BE49-F238E27FC236}">
                <a16:creationId xmlns:a16="http://schemas.microsoft.com/office/drawing/2014/main" id="{1EBB026C-FD6A-4F14-9899-2EF8763E13C7}"/>
              </a:ext>
            </a:extLst>
          </p:cNvPr>
          <p:cNvSpPr/>
          <p:nvPr/>
        </p:nvSpPr>
        <p:spPr>
          <a:xfrm>
            <a:off x="5434934" y="220822"/>
            <a:ext cx="915181" cy="468000"/>
          </a:xfrm>
          <a:prstGeom prst="rect">
            <a:avLst/>
          </a:prstGeom>
          <a:solidFill>
            <a:srgbClr val="A35A5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914378"/>
            <a:r>
              <a:rPr lang="en-GB" sz="800" b="1" dirty="0">
                <a:solidFill>
                  <a:schemeClr val="bg1"/>
                </a:solidFill>
                <a:latin typeface="Raleway" panose="020B0503030101060003" pitchFamily="34" charset="-18"/>
              </a:rPr>
              <a:t>Value/</a:t>
            </a:r>
          </a:p>
          <a:p>
            <a:pPr algn="ctr" defTabSz="914378"/>
            <a:r>
              <a:rPr lang="en-GB" sz="800" b="1" dirty="0">
                <a:solidFill>
                  <a:schemeClr val="bg1"/>
                </a:solidFill>
                <a:latin typeface="Raleway" panose="020B0503030101060003" pitchFamily="34" charset="-18"/>
              </a:rPr>
              <a:t>equity</a:t>
            </a:r>
          </a:p>
        </p:txBody>
      </p:sp>
    </p:spTree>
    <p:extLst>
      <p:ext uri="{BB962C8B-B14F-4D97-AF65-F5344CB8AC3E}">
        <p14:creationId xmlns:p14="http://schemas.microsoft.com/office/powerpoint/2010/main" val="37942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5">
            <a:extLst>
              <a:ext uri="{FF2B5EF4-FFF2-40B4-BE49-F238E27FC236}">
                <a16:creationId xmlns:a16="http://schemas.microsoft.com/office/drawing/2014/main" id="{7179F0EE-96DD-4DDE-9C57-C9A7E99B35F6}"/>
              </a:ext>
            </a:extLst>
          </p:cNvPr>
          <p:cNvSpPr txBox="1"/>
          <p:nvPr/>
        </p:nvSpPr>
        <p:spPr>
          <a:xfrm>
            <a:off x="323529" y="267494"/>
            <a:ext cx="7822975" cy="477054"/>
          </a:xfrm>
          <a:prstGeom prst="rect">
            <a:avLst/>
          </a:prstGeom>
          <a:noFill/>
        </p:spPr>
        <p:txBody>
          <a:bodyPr wrap="none" rtlCol="0" anchor="t">
            <a:spAutoFit/>
          </a:bodyPr>
          <a:lstStyle/>
          <a:p>
            <a:r>
              <a:rPr lang="en-GB" sz="2500" b="1">
                <a:latin typeface="Raleway ExtraBold" panose="020B0903030101060003" pitchFamily="34" charset="-18"/>
              </a:rPr>
              <a:t>Practical information available in the whitepaper</a:t>
            </a:r>
          </a:p>
        </p:txBody>
      </p:sp>
      <p:sp>
        <p:nvSpPr>
          <p:cNvPr id="7" name="TextovéPole 6">
            <a:extLst>
              <a:ext uri="{FF2B5EF4-FFF2-40B4-BE49-F238E27FC236}">
                <a16:creationId xmlns:a16="http://schemas.microsoft.com/office/drawing/2014/main" id="{D382759E-A58C-4E25-ADFC-46449FC1C69C}"/>
              </a:ext>
            </a:extLst>
          </p:cNvPr>
          <p:cNvSpPr txBox="1"/>
          <p:nvPr/>
        </p:nvSpPr>
        <p:spPr>
          <a:xfrm>
            <a:off x="323529" y="627534"/>
            <a:ext cx="3238387" cy="369332"/>
          </a:xfrm>
          <a:prstGeom prst="rect">
            <a:avLst/>
          </a:prstGeom>
          <a:noFill/>
        </p:spPr>
        <p:txBody>
          <a:bodyPr wrap="none" rtlCol="0">
            <a:spAutoFit/>
          </a:bodyPr>
          <a:lstStyle/>
          <a:p>
            <a:r>
              <a:rPr lang="en-GB">
                <a:solidFill>
                  <a:srgbClr val="00A68B"/>
                </a:solidFill>
                <a:latin typeface="Raleway ExtraBold" panose="020B0903030101060003" pitchFamily="34" charset="-18"/>
              </a:rPr>
              <a:t>It’s not just about the score</a:t>
            </a:r>
          </a:p>
        </p:txBody>
      </p:sp>
      <p:sp>
        <p:nvSpPr>
          <p:cNvPr id="2" name="TextBox 1">
            <a:extLst>
              <a:ext uri="{FF2B5EF4-FFF2-40B4-BE49-F238E27FC236}">
                <a16:creationId xmlns:a16="http://schemas.microsoft.com/office/drawing/2014/main" id="{42B652D1-274D-418E-A502-9703DA5F6BFC}"/>
              </a:ext>
            </a:extLst>
          </p:cNvPr>
          <p:cNvSpPr txBox="1"/>
          <p:nvPr/>
        </p:nvSpPr>
        <p:spPr>
          <a:xfrm>
            <a:off x="323528" y="1392069"/>
            <a:ext cx="7822975" cy="923330"/>
          </a:xfrm>
          <a:prstGeom prst="rect">
            <a:avLst/>
          </a:prstGeom>
          <a:noFill/>
        </p:spPr>
        <p:txBody>
          <a:bodyPr wrap="square" rtlCol="0">
            <a:spAutoFit/>
          </a:bodyPr>
          <a:lstStyle/>
          <a:p>
            <a:r>
              <a:rPr lang="en-GB">
                <a:latin typeface="Raleway Light" panose="020B0403030101060003" pitchFamily="34" charset="-18"/>
              </a:rPr>
              <a:t>We have provided much more detailed and practical information and Q&amp;As in the full paper. We will explore these additional areas and topics:</a:t>
            </a:r>
          </a:p>
          <a:p>
            <a:endParaRPr lang="en-GB">
              <a:latin typeface="Raleway Light" panose="020B0403030101060003" pitchFamily="34" charset="-18"/>
            </a:endParaRPr>
          </a:p>
        </p:txBody>
      </p:sp>
      <p:sp>
        <p:nvSpPr>
          <p:cNvPr id="3" name="Rectangle 15">
            <a:extLst>
              <a:ext uri="{FF2B5EF4-FFF2-40B4-BE49-F238E27FC236}">
                <a16:creationId xmlns:a16="http://schemas.microsoft.com/office/drawing/2014/main" id="{69A98118-0804-4DE9-8977-2BD191392BCA}"/>
              </a:ext>
            </a:extLst>
          </p:cNvPr>
          <p:cNvSpPr/>
          <p:nvPr/>
        </p:nvSpPr>
        <p:spPr>
          <a:xfrm>
            <a:off x="0" y="2265218"/>
            <a:ext cx="2286000" cy="2886237"/>
          </a:xfrm>
          <a:prstGeom prst="rect">
            <a:avLst/>
          </a:prstGeom>
          <a:solidFill>
            <a:srgbClr val="00A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5">
            <a:extLst>
              <a:ext uri="{FF2B5EF4-FFF2-40B4-BE49-F238E27FC236}">
                <a16:creationId xmlns:a16="http://schemas.microsoft.com/office/drawing/2014/main" id="{909E074E-E1B0-43FA-920B-F75F9A655009}"/>
              </a:ext>
            </a:extLst>
          </p:cNvPr>
          <p:cNvSpPr/>
          <p:nvPr/>
        </p:nvSpPr>
        <p:spPr>
          <a:xfrm>
            <a:off x="2286000" y="2265219"/>
            <a:ext cx="2286000" cy="2886237"/>
          </a:xfrm>
          <a:prstGeom prst="rect">
            <a:avLst/>
          </a:prstGeom>
          <a:solidFill>
            <a:srgbClr val="00A6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15">
            <a:extLst>
              <a:ext uri="{FF2B5EF4-FFF2-40B4-BE49-F238E27FC236}">
                <a16:creationId xmlns:a16="http://schemas.microsoft.com/office/drawing/2014/main" id="{477C1612-BC57-402F-AFA5-509487E3405B}"/>
              </a:ext>
            </a:extLst>
          </p:cNvPr>
          <p:cNvSpPr/>
          <p:nvPr/>
        </p:nvSpPr>
        <p:spPr>
          <a:xfrm>
            <a:off x="4572000" y="2265217"/>
            <a:ext cx="2286000" cy="2886239"/>
          </a:xfrm>
          <a:prstGeom prst="rect">
            <a:avLst/>
          </a:prstGeom>
          <a:solidFill>
            <a:srgbClr val="00A6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5">
            <a:extLst>
              <a:ext uri="{FF2B5EF4-FFF2-40B4-BE49-F238E27FC236}">
                <a16:creationId xmlns:a16="http://schemas.microsoft.com/office/drawing/2014/main" id="{C10BC819-99FE-44B4-BB8A-A6574DA80ECE}"/>
              </a:ext>
            </a:extLst>
          </p:cNvPr>
          <p:cNvSpPr/>
          <p:nvPr/>
        </p:nvSpPr>
        <p:spPr>
          <a:xfrm>
            <a:off x="6858000" y="2265218"/>
            <a:ext cx="2286000" cy="2886239"/>
          </a:xfrm>
          <a:prstGeom prst="rect">
            <a:avLst/>
          </a:prstGeom>
          <a:solidFill>
            <a:srgbClr val="00A6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ovéPole 13">
            <a:extLst>
              <a:ext uri="{FF2B5EF4-FFF2-40B4-BE49-F238E27FC236}">
                <a16:creationId xmlns:a16="http://schemas.microsoft.com/office/drawing/2014/main" id="{01EE3C62-6CD3-4AD7-A260-1FE10916AB2A}"/>
              </a:ext>
            </a:extLst>
          </p:cNvPr>
          <p:cNvSpPr txBox="1"/>
          <p:nvPr/>
        </p:nvSpPr>
        <p:spPr>
          <a:xfrm>
            <a:off x="83127" y="3349584"/>
            <a:ext cx="2096244" cy="1292662"/>
          </a:xfrm>
          <a:prstGeom prst="rect">
            <a:avLst/>
          </a:prstGeom>
          <a:noFill/>
        </p:spPr>
        <p:txBody>
          <a:bodyPr wrap="square" rtlCol="0">
            <a:spAutoFit/>
          </a:bodyPr>
          <a:lstStyle/>
          <a:p>
            <a:pPr algn="ctr"/>
            <a:r>
              <a:rPr lang="en-GB" sz="1000">
                <a:solidFill>
                  <a:schemeClr val="bg1"/>
                </a:solidFill>
                <a:latin typeface="Raleway ExtraBold" panose="020B0903030101060003" pitchFamily="34" charset="-18"/>
              </a:rPr>
              <a:t>Output model / Creative service menu</a:t>
            </a:r>
            <a:endParaRPr lang="cs-CZ" sz="1000">
              <a:solidFill>
                <a:schemeClr val="bg1"/>
              </a:solidFill>
              <a:latin typeface="Raleway ExtraBold" panose="020B0903030101060003" pitchFamily="34" charset="-18"/>
            </a:endParaRPr>
          </a:p>
          <a:p>
            <a:pPr algn="ctr"/>
            <a:endParaRPr lang="cs-CZ" sz="1000">
              <a:solidFill>
                <a:schemeClr val="bg1"/>
              </a:solidFill>
              <a:latin typeface="Raleway ExtraBold" panose="020B0903030101060003" pitchFamily="34" charset="-18"/>
            </a:endParaRPr>
          </a:p>
          <a:p>
            <a:pPr marL="171450" indent="-171450">
              <a:buFont typeface="Arial" panose="020B0604020202020204" pitchFamily="34" charset="0"/>
              <a:buChar char="•"/>
            </a:pPr>
            <a:r>
              <a:rPr lang="en-GB" sz="800">
                <a:solidFill>
                  <a:schemeClr val="bg1"/>
                </a:solidFill>
                <a:latin typeface="Raleway Light" panose="020B0403030101060003" pitchFamily="34" charset="-18"/>
              </a:rPr>
              <a:t>How to implement this component</a:t>
            </a:r>
          </a:p>
          <a:p>
            <a:pPr marL="171450" indent="-171450">
              <a:buFont typeface="Arial" panose="020B0604020202020204" pitchFamily="34" charset="0"/>
              <a:buChar char="•"/>
            </a:pPr>
            <a:r>
              <a:rPr lang="en-GB" sz="800">
                <a:solidFill>
                  <a:schemeClr val="bg1"/>
                </a:solidFill>
                <a:latin typeface="Raleway Light" panose="020B0403030101060003" pitchFamily="34" charset="-18"/>
              </a:rPr>
              <a:t>The dilemma of time-sheets</a:t>
            </a:r>
          </a:p>
          <a:p>
            <a:pPr marL="171450" indent="-171450">
              <a:buFont typeface="Arial" panose="020B0604020202020204" pitchFamily="34" charset="0"/>
              <a:buChar char="•"/>
            </a:pPr>
            <a:r>
              <a:rPr lang="en-GB" sz="800">
                <a:solidFill>
                  <a:schemeClr val="bg1"/>
                </a:solidFill>
                <a:latin typeface="Raleway Light" panose="020B0403030101060003" pitchFamily="34" charset="-18"/>
              </a:rPr>
              <a:t>Elastic delivery expectations vs defined deliverables</a:t>
            </a:r>
          </a:p>
          <a:p>
            <a:pPr marL="171450" indent="-171450">
              <a:buFont typeface="Arial" panose="020B0604020202020204" pitchFamily="34" charset="0"/>
              <a:buChar char="•"/>
            </a:pPr>
            <a:r>
              <a:rPr lang="en-GB" sz="800">
                <a:solidFill>
                  <a:schemeClr val="bg1"/>
                </a:solidFill>
                <a:latin typeface="Raleway Light" panose="020B0403030101060003" pitchFamily="34" charset="-18"/>
              </a:rPr>
              <a:t>How /if to implement without adequate data on outputs</a:t>
            </a:r>
            <a:endParaRPr lang="cs-CZ" sz="1000">
              <a:solidFill>
                <a:schemeClr val="bg1"/>
              </a:solidFill>
            </a:endParaRPr>
          </a:p>
        </p:txBody>
      </p:sp>
      <p:sp>
        <p:nvSpPr>
          <p:cNvPr id="16" name="TextovéPole 15">
            <a:extLst>
              <a:ext uri="{FF2B5EF4-FFF2-40B4-BE49-F238E27FC236}">
                <a16:creationId xmlns:a16="http://schemas.microsoft.com/office/drawing/2014/main" id="{B02757FD-26BE-469C-AD95-3A4476A98856}"/>
              </a:ext>
            </a:extLst>
          </p:cNvPr>
          <p:cNvSpPr txBox="1"/>
          <p:nvPr/>
        </p:nvSpPr>
        <p:spPr>
          <a:xfrm>
            <a:off x="891578" y="2525936"/>
            <a:ext cx="359394" cy="369332"/>
          </a:xfrm>
          <a:prstGeom prst="rect">
            <a:avLst/>
          </a:prstGeom>
          <a:noFill/>
        </p:spPr>
        <p:txBody>
          <a:bodyPr wrap="none" rtlCol="0">
            <a:spAutoFit/>
          </a:bodyPr>
          <a:lstStyle/>
          <a:p>
            <a:pPr algn="ctr"/>
            <a:r>
              <a:rPr lang="cs-CZ">
                <a:solidFill>
                  <a:schemeClr val="bg1"/>
                </a:solidFill>
                <a:latin typeface="Raleway ExtraBold" panose="020B0903030101060003" pitchFamily="34" charset="-18"/>
              </a:rPr>
              <a:t>1.</a:t>
            </a:r>
            <a:endParaRPr lang="en-GB">
              <a:solidFill>
                <a:schemeClr val="bg1"/>
              </a:solidFill>
              <a:latin typeface="Raleway ExtraBold" panose="020B0903030101060003" pitchFamily="34" charset="-18"/>
            </a:endParaRPr>
          </a:p>
        </p:txBody>
      </p:sp>
      <p:sp>
        <p:nvSpPr>
          <p:cNvPr id="18" name="TextovéPole 17">
            <a:extLst>
              <a:ext uri="{FF2B5EF4-FFF2-40B4-BE49-F238E27FC236}">
                <a16:creationId xmlns:a16="http://schemas.microsoft.com/office/drawing/2014/main" id="{E18B59CF-514D-40E9-8F53-37A9EA76CC85}"/>
              </a:ext>
            </a:extLst>
          </p:cNvPr>
          <p:cNvSpPr txBox="1"/>
          <p:nvPr/>
        </p:nvSpPr>
        <p:spPr>
          <a:xfrm>
            <a:off x="3233814" y="2525936"/>
            <a:ext cx="373821" cy="369332"/>
          </a:xfrm>
          <a:prstGeom prst="rect">
            <a:avLst/>
          </a:prstGeom>
          <a:noFill/>
        </p:spPr>
        <p:txBody>
          <a:bodyPr wrap="none" rtlCol="0">
            <a:spAutoFit/>
          </a:bodyPr>
          <a:lstStyle/>
          <a:p>
            <a:pPr algn="ctr"/>
            <a:r>
              <a:rPr lang="cs-CZ">
                <a:solidFill>
                  <a:schemeClr val="bg1"/>
                </a:solidFill>
                <a:latin typeface="Raleway ExtraBold" panose="020B0903030101060003" pitchFamily="34" charset="-18"/>
              </a:rPr>
              <a:t>2.</a:t>
            </a:r>
            <a:endParaRPr lang="en-GB">
              <a:solidFill>
                <a:schemeClr val="bg1"/>
              </a:solidFill>
              <a:latin typeface="Raleway ExtraBold" panose="020B0903030101060003" pitchFamily="34" charset="-18"/>
            </a:endParaRPr>
          </a:p>
        </p:txBody>
      </p:sp>
      <p:sp>
        <p:nvSpPr>
          <p:cNvPr id="20" name="TextovéPole 19">
            <a:extLst>
              <a:ext uri="{FF2B5EF4-FFF2-40B4-BE49-F238E27FC236}">
                <a16:creationId xmlns:a16="http://schemas.microsoft.com/office/drawing/2014/main" id="{875352B3-911D-4952-9DA3-939C20F4FD65}"/>
              </a:ext>
            </a:extLst>
          </p:cNvPr>
          <p:cNvSpPr txBox="1"/>
          <p:nvPr/>
        </p:nvSpPr>
        <p:spPr>
          <a:xfrm>
            <a:off x="5528631" y="2536097"/>
            <a:ext cx="370614" cy="369332"/>
          </a:xfrm>
          <a:prstGeom prst="rect">
            <a:avLst/>
          </a:prstGeom>
          <a:noFill/>
        </p:spPr>
        <p:txBody>
          <a:bodyPr wrap="none" rtlCol="0">
            <a:spAutoFit/>
          </a:bodyPr>
          <a:lstStyle/>
          <a:p>
            <a:pPr algn="ctr"/>
            <a:r>
              <a:rPr lang="cs-CZ">
                <a:solidFill>
                  <a:schemeClr val="bg1"/>
                </a:solidFill>
                <a:latin typeface="Raleway ExtraBold" panose="020B0903030101060003" pitchFamily="34" charset="-18"/>
              </a:rPr>
              <a:t>3.</a:t>
            </a:r>
            <a:endParaRPr lang="en-GB">
              <a:solidFill>
                <a:schemeClr val="bg1"/>
              </a:solidFill>
              <a:latin typeface="Raleway ExtraBold" panose="020B0903030101060003" pitchFamily="34" charset="-18"/>
            </a:endParaRPr>
          </a:p>
        </p:txBody>
      </p:sp>
      <p:sp>
        <p:nvSpPr>
          <p:cNvPr id="22" name="TextovéPole 21">
            <a:extLst>
              <a:ext uri="{FF2B5EF4-FFF2-40B4-BE49-F238E27FC236}">
                <a16:creationId xmlns:a16="http://schemas.microsoft.com/office/drawing/2014/main" id="{5A449EA2-ECD4-4CB5-A873-7B80C4F01146}"/>
              </a:ext>
            </a:extLst>
          </p:cNvPr>
          <p:cNvSpPr txBox="1"/>
          <p:nvPr/>
        </p:nvSpPr>
        <p:spPr>
          <a:xfrm>
            <a:off x="7877278" y="2536097"/>
            <a:ext cx="372218" cy="369332"/>
          </a:xfrm>
          <a:prstGeom prst="rect">
            <a:avLst/>
          </a:prstGeom>
          <a:noFill/>
        </p:spPr>
        <p:txBody>
          <a:bodyPr wrap="none" rtlCol="0">
            <a:spAutoFit/>
          </a:bodyPr>
          <a:lstStyle/>
          <a:p>
            <a:pPr algn="ctr"/>
            <a:r>
              <a:rPr lang="cs-CZ">
                <a:solidFill>
                  <a:schemeClr val="bg1"/>
                </a:solidFill>
                <a:latin typeface="Raleway ExtraBold" panose="020B0903030101060003" pitchFamily="34" charset="-18"/>
              </a:rPr>
              <a:t>4.</a:t>
            </a:r>
            <a:endParaRPr lang="en-GB">
              <a:solidFill>
                <a:schemeClr val="bg1"/>
              </a:solidFill>
              <a:latin typeface="Raleway ExtraBold" panose="020B0903030101060003" pitchFamily="34" charset="-18"/>
            </a:endParaRPr>
          </a:p>
        </p:txBody>
      </p:sp>
      <p:sp>
        <p:nvSpPr>
          <p:cNvPr id="24" name="TextovéPole 23">
            <a:extLst>
              <a:ext uri="{FF2B5EF4-FFF2-40B4-BE49-F238E27FC236}">
                <a16:creationId xmlns:a16="http://schemas.microsoft.com/office/drawing/2014/main" id="{B15CAAE5-C900-4085-B4B0-61420E19E616}"/>
              </a:ext>
            </a:extLst>
          </p:cNvPr>
          <p:cNvSpPr txBox="1"/>
          <p:nvPr/>
        </p:nvSpPr>
        <p:spPr>
          <a:xfrm>
            <a:off x="2369127" y="3349582"/>
            <a:ext cx="2096244" cy="1446550"/>
          </a:xfrm>
          <a:prstGeom prst="rect">
            <a:avLst/>
          </a:prstGeom>
          <a:noFill/>
        </p:spPr>
        <p:txBody>
          <a:bodyPr wrap="square" rtlCol="0">
            <a:spAutoFit/>
          </a:bodyPr>
          <a:lstStyle/>
          <a:p>
            <a:pPr algn="ctr"/>
            <a:r>
              <a:rPr lang="en-GB" sz="1000">
                <a:solidFill>
                  <a:schemeClr val="bg1"/>
                </a:solidFill>
                <a:latin typeface="Raleway ExtraBold" panose="020B0903030101060003" pitchFamily="34" charset="-18"/>
              </a:rPr>
              <a:t>Performance-based fees</a:t>
            </a:r>
            <a:endParaRPr lang="cs-CZ" sz="1000">
              <a:solidFill>
                <a:schemeClr val="bg1"/>
              </a:solidFill>
              <a:latin typeface="Raleway ExtraBold" panose="020B0903030101060003" pitchFamily="34" charset="-18"/>
            </a:endParaRPr>
          </a:p>
          <a:p>
            <a:pPr algn="ctr"/>
            <a:endParaRPr lang="en-GB" sz="1000">
              <a:solidFill>
                <a:schemeClr val="bg1"/>
              </a:solidFill>
              <a:latin typeface="Raleway ExtraBold" panose="020B0903030101060003" pitchFamily="34" charset="-18"/>
            </a:endParaRPr>
          </a:p>
          <a:p>
            <a:pPr algn="ctr"/>
            <a:endParaRPr lang="cs-CZ" sz="1000">
              <a:solidFill>
                <a:schemeClr val="bg1"/>
              </a:solidFill>
              <a:latin typeface="Raleway ExtraBold" panose="020B0903030101060003" pitchFamily="34" charset="-18"/>
            </a:endParaRPr>
          </a:p>
          <a:p>
            <a:pPr marL="171450" indent="-171450">
              <a:buFont typeface="Arial" panose="020B0604020202020204" pitchFamily="34" charset="0"/>
              <a:buChar char="•"/>
            </a:pPr>
            <a:r>
              <a:rPr lang="en-GB" sz="800">
                <a:solidFill>
                  <a:schemeClr val="bg1"/>
                </a:solidFill>
                <a:latin typeface="Raleway Light" panose="020B0403030101060003" pitchFamily="34" charset="-18"/>
              </a:rPr>
              <a:t>How to implement any performance fees when the client doesn’t invest adequate time</a:t>
            </a:r>
          </a:p>
          <a:p>
            <a:pPr marL="171450" indent="-171450">
              <a:buFont typeface="Arial" panose="020B0604020202020204" pitchFamily="34" charset="0"/>
              <a:buChar char="•"/>
            </a:pPr>
            <a:r>
              <a:rPr lang="en-GB" sz="800">
                <a:solidFill>
                  <a:schemeClr val="bg1"/>
                </a:solidFill>
                <a:latin typeface="Raleway Light" panose="020B0403030101060003" pitchFamily="34" charset="-18"/>
              </a:rPr>
              <a:t>How to deal with varied levels of complexity based on the types of KPIs (hard to soft)</a:t>
            </a:r>
            <a:endParaRPr lang="cs-CZ" sz="1000">
              <a:solidFill>
                <a:schemeClr val="bg1"/>
              </a:solidFill>
            </a:endParaRPr>
          </a:p>
          <a:p>
            <a:pPr algn="ctr"/>
            <a:endParaRPr lang="cs-CZ" sz="1000">
              <a:solidFill>
                <a:schemeClr val="bg1"/>
              </a:solidFill>
            </a:endParaRPr>
          </a:p>
        </p:txBody>
      </p:sp>
      <p:sp>
        <p:nvSpPr>
          <p:cNvPr id="26" name="TextovéPole 25">
            <a:extLst>
              <a:ext uri="{FF2B5EF4-FFF2-40B4-BE49-F238E27FC236}">
                <a16:creationId xmlns:a16="http://schemas.microsoft.com/office/drawing/2014/main" id="{3E69D027-1EA8-4DC8-AD56-573A0AFF4820}"/>
              </a:ext>
            </a:extLst>
          </p:cNvPr>
          <p:cNvSpPr txBox="1"/>
          <p:nvPr/>
        </p:nvSpPr>
        <p:spPr>
          <a:xfrm>
            <a:off x="4655127" y="3349582"/>
            <a:ext cx="2096244" cy="1169551"/>
          </a:xfrm>
          <a:prstGeom prst="rect">
            <a:avLst/>
          </a:prstGeom>
          <a:noFill/>
        </p:spPr>
        <p:txBody>
          <a:bodyPr wrap="square" rtlCol="0">
            <a:spAutoFit/>
          </a:bodyPr>
          <a:lstStyle/>
          <a:p>
            <a:pPr algn="ctr"/>
            <a:r>
              <a:rPr lang="en-GB" sz="1000">
                <a:solidFill>
                  <a:schemeClr val="bg1"/>
                </a:solidFill>
                <a:latin typeface="Raleway ExtraBold" panose="020B0903030101060003" pitchFamily="34" charset="-18"/>
              </a:rPr>
              <a:t>Pricing in practice</a:t>
            </a:r>
            <a:endParaRPr lang="cs-CZ" sz="1000">
              <a:solidFill>
                <a:schemeClr val="bg1"/>
              </a:solidFill>
              <a:latin typeface="Raleway ExtraBold" panose="020B0903030101060003" pitchFamily="34" charset="-18"/>
            </a:endParaRPr>
          </a:p>
          <a:p>
            <a:pPr algn="ctr"/>
            <a:endParaRPr lang="en-GB" sz="1000">
              <a:solidFill>
                <a:schemeClr val="bg1"/>
              </a:solidFill>
              <a:latin typeface="Raleway ExtraBold" panose="020B0903030101060003" pitchFamily="34" charset="-18"/>
            </a:endParaRPr>
          </a:p>
          <a:p>
            <a:pPr algn="ctr"/>
            <a:endParaRPr lang="cs-CZ" sz="1000">
              <a:solidFill>
                <a:schemeClr val="bg1"/>
              </a:solidFill>
              <a:latin typeface="Raleway ExtraBold" panose="020B0903030101060003" pitchFamily="34" charset="-18"/>
            </a:endParaRPr>
          </a:p>
          <a:p>
            <a:pPr marL="171450" indent="-171450">
              <a:buFont typeface="Arial" panose="020B0604020202020204" pitchFamily="34" charset="0"/>
              <a:buChar char="•"/>
            </a:pPr>
            <a:r>
              <a:rPr lang="en-GB" sz="800">
                <a:solidFill>
                  <a:schemeClr val="bg1"/>
                </a:solidFill>
                <a:latin typeface="Raleway Light" panose="020B0403030101060003" pitchFamily="34" charset="-18"/>
              </a:rPr>
              <a:t>Working / Non-working media ratios – how to address those</a:t>
            </a:r>
          </a:p>
          <a:p>
            <a:pPr marL="171450" indent="-171450">
              <a:buFont typeface="Arial" panose="020B0604020202020204" pitchFamily="34" charset="0"/>
              <a:buChar char="•"/>
            </a:pPr>
            <a:r>
              <a:rPr lang="en-GB" sz="800">
                <a:solidFill>
                  <a:schemeClr val="bg1"/>
                </a:solidFill>
                <a:latin typeface="Raleway Light" panose="020B0403030101060003" pitchFamily="34" charset="-18"/>
              </a:rPr>
              <a:t>Pricing in pitch process</a:t>
            </a:r>
          </a:p>
          <a:p>
            <a:pPr marL="171450" indent="-171450">
              <a:buFont typeface="Arial" panose="020B0604020202020204" pitchFamily="34" charset="0"/>
              <a:buChar char="•"/>
            </a:pPr>
            <a:r>
              <a:rPr lang="en-GB" sz="800">
                <a:solidFill>
                  <a:schemeClr val="bg1"/>
                </a:solidFill>
                <a:latin typeface="Raleway Light" panose="020B0403030101060003" pitchFamily="34" charset="-18"/>
              </a:rPr>
              <a:t>Measuring profitability across varied commercial partnerships</a:t>
            </a:r>
          </a:p>
        </p:txBody>
      </p:sp>
      <p:sp>
        <p:nvSpPr>
          <p:cNvPr id="28" name="TextovéPole 27">
            <a:extLst>
              <a:ext uri="{FF2B5EF4-FFF2-40B4-BE49-F238E27FC236}">
                <a16:creationId xmlns:a16="http://schemas.microsoft.com/office/drawing/2014/main" id="{53E61557-4D72-4FE9-9C17-1F2E81171477}"/>
              </a:ext>
            </a:extLst>
          </p:cNvPr>
          <p:cNvSpPr txBox="1"/>
          <p:nvPr/>
        </p:nvSpPr>
        <p:spPr>
          <a:xfrm>
            <a:off x="6964629" y="3354235"/>
            <a:ext cx="2049240" cy="1323439"/>
          </a:xfrm>
          <a:prstGeom prst="rect">
            <a:avLst/>
          </a:prstGeom>
          <a:noFill/>
        </p:spPr>
        <p:txBody>
          <a:bodyPr wrap="square" rtlCol="0">
            <a:spAutoFit/>
          </a:bodyPr>
          <a:lstStyle/>
          <a:p>
            <a:pPr algn="ctr"/>
            <a:r>
              <a:rPr lang="en-GB" sz="1000">
                <a:solidFill>
                  <a:schemeClr val="bg1"/>
                </a:solidFill>
                <a:latin typeface="Raleway ExtraBold" panose="020B0903030101060003" pitchFamily="34" charset="-18"/>
              </a:rPr>
              <a:t>Global FMCG client </a:t>
            </a:r>
            <a:br>
              <a:rPr lang="en-GB" sz="1000">
                <a:solidFill>
                  <a:schemeClr val="bg1"/>
                </a:solidFill>
                <a:latin typeface="Raleway ExtraBold" panose="020B0903030101060003" pitchFamily="34" charset="-18"/>
              </a:rPr>
            </a:br>
            <a:r>
              <a:rPr lang="en-GB" sz="1000">
                <a:solidFill>
                  <a:schemeClr val="bg1"/>
                </a:solidFill>
                <a:latin typeface="Raleway ExtraBold" panose="020B0903030101060003" pitchFamily="34" charset="-18"/>
              </a:rPr>
              <a:t>case study</a:t>
            </a:r>
            <a:endParaRPr lang="cs-CZ" sz="1000">
              <a:solidFill>
                <a:schemeClr val="bg1"/>
              </a:solidFill>
              <a:latin typeface="Raleway ExtraBold" panose="020B0903030101060003" pitchFamily="34" charset="-18"/>
            </a:endParaRPr>
          </a:p>
          <a:p>
            <a:pPr algn="ctr"/>
            <a:endParaRPr lang="cs-CZ" sz="1000">
              <a:solidFill>
                <a:schemeClr val="bg1"/>
              </a:solidFill>
              <a:latin typeface="Raleway ExtraBold" panose="020B0903030101060003" pitchFamily="34" charset="-18"/>
            </a:endParaRPr>
          </a:p>
          <a:p>
            <a:pPr marL="171450" indent="-171450">
              <a:buFont typeface="Arial" panose="020B0604020202020204" pitchFamily="34" charset="0"/>
              <a:buChar char="•"/>
            </a:pPr>
            <a:r>
              <a:rPr lang="en-GB" sz="800">
                <a:solidFill>
                  <a:schemeClr val="bg1"/>
                </a:solidFill>
                <a:latin typeface="Raleway Light" panose="020B0403030101060003" pitchFamily="34" charset="-18"/>
              </a:rPr>
              <a:t>Model in practice – how it was applied to a live project</a:t>
            </a:r>
          </a:p>
          <a:p>
            <a:pPr marL="171450" indent="-171450">
              <a:buFont typeface="Arial" panose="020B0604020202020204" pitchFamily="34" charset="0"/>
              <a:buChar char="•"/>
            </a:pPr>
            <a:r>
              <a:rPr lang="en-GB" sz="800">
                <a:solidFill>
                  <a:schemeClr val="bg1"/>
                </a:solidFill>
                <a:latin typeface="Raleway Light" panose="020B0403030101060003" pitchFamily="34" charset="-18"/>
              </a:rPr>
              <a:t>Evolution across 3 years of relationship</a:t>
            </a:r>
          </a:p>
          <a:p>
            <a:pPr marL="171450" indent="-171450">
              <a:buFont typeface="Arial" panose="020B0604020202020204" pitchFamily="34" charset="0"/>
              <a:buChar char="•"/>
            </a:pPr>
            <a:r>
              <a:rPr lang="en-GB" sz="800">
                <a:solidFill>
                  <a:schemeClr val="bg1"/>
                </a:solidFill>
                <a:latin typeface="Raleway Light" panose="020B0403030101060003" pitchFamily="34" charset="-18"/>
              </a:rPr>
              <a:t>Example of the components used</a:t>
            </a:r>
          </a:p>
          <a:p>
            <a:pPr algn="ctr"/>
            <a:endParaRPr lang="cs-CZ" sz="1000">
              <a:solidFill>
                <a:schemeClr val="bg1"/>
              </a:solidFill>
            </a:endParaRPr>
          </a:p>
        </p:txBody>
      </p:sp>
    </p:spTree>
    <p:extLst>
      <p:ext uri="{BB962C8B-B14F-4D97-AF65-F5344CB8AC3E}">
        <p14:creationId xmlns:p14="http://schemas.microsoft.com/office/powerpoint/2010/main" val="80595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323529" y="267494"/>
            <a:ext cx="3740126" cy="477054"/>
          </a:xfrm>
          <a:prstGeom prst="rect">
            <a:avLst/>
          </a:prstGeom>
          <a:noFill/>
        </p:spPr>
        <p:txBody>
          <a:bodyPr wrap="none" rtlCol="0" anchor="t">
            <a:spAutoFit/>
          </a:bodyPr>
          <a:lstStyle/>
          <a:p>
            <a:r>
              <a:rPr lang="en-GB" sz="2500" b="1" dirty="0">
                <a:latin typeface="Raleway ExtraBold" panose="020B0903030101060003" pitchFamily="34" charset="-18"/>
              </a:rPr>
              <a:t>Alchemists Case Study</a:t>
            </a:r>
          </a:p>
        </p:txBody>
      </p:sp>
      <p:sp>
        <p:nvSpPr>
          <p:cNvPr id="8" name="TextovéPole 6">
            <a:extLst>
              <a:ext uri="{FF2B5EF4-FFF2-40B4-BE49-F238E27FC236}">
                <a16:creationId xmlns:a16="http://schemas.microsoft.com/office/drawing/2014/main" id="{147F8BDA-D82D-4419-8D7D-8824AE4BA4F9}"/>
              </a:ext>
            </a:extLst>
          </p:cNvPr>
          <p:cNvSpPr txBox="1"/>
          <p:nvPr/>
        </p:nvSpPr>
        <p:spPr>
          <a:xfrm>
            <a:off x="318961" y="627534"/>
            <a:ext cx="2367956" cy="369332"/>
          </a:xfrm>
          <a:prstGeom prst="rect">
            <a:avLst/>
          </a:prstGeom>
          <a:noFill/>
        </p:spPr>
        <p:txBody>
          <a:bodyPr wrap="none" rtlCol="0">
            <a:spAutoFit/>
          </a:bodyPr>
          <a:lstStyle/>
          <a:p>
            <a:r>
              <a:rPr lang="en-GB" dirty="0">
                <a:latin typeface="Raleway Light" panose="020B0403030101060003" pitchFamily="34" charset="-18"/>
              </a:rPr>
              <a:t>Approach in practice</a:t>
            </a:r>
          </a:p>
        </p:txBody>
      </p:sp>
      <p:pic>
        <p:nvPicPr>
          <p:cNvPr id="25" name="Picture 24" descr="A picture containing table&#10;&#10;Description automatically generated">
            <a:extLst>
              <a:ext uri="{FF2B5EF4-FFF2-40B4-BE49-F238E27FC236}">
                <a16:creationId xmlns:a16="http://schemas.microsoft.com/office/drawing/2014/main" id="{E7AFFA3E-3C24-417C-865D-83B9DBCC9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6843"/>
            <a:ext cx="9144000" cy="3986657"/>
          </a:xfrm>
          <a:prstGeom prst="rect">
            <a:avLst/>
          </a:prstGeom>
        </p:spPr>
      </p:pic>
    </p:spTree>
    <p:extLst>
      <p:ext uri="{BB962C8B-B14F-4D97-AF65-F5344CB8AC3E}">
        <p14:creationId xmlns:p14="http://schemas.microsoft.com/office/powerpoint/2010/main" val="201916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10E35F2-4715-4225-9237-5636DF98A430}"/>
              </a:ext>
            </a:extLst>
          </p:cNvPr>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D460E5F2-36AD-4CB3-8439-6113AED415BF}"/>
              </a:ext>
            </a:extLst>
          </p:cNvPr>
          <p:cNvSpPr txBox="1"/>
          <p:nvPr/>
        </p:nvSpPr>
        <p:spPr>
          <a:xfrm>
            <a:off x="308859" y="3492102"/>
            <a:ext cx="6228856" cy="861774"/>
          </a:xfrm>
          <a:prstGeom prst="rect">
            <a:avLst/>
          </a:prstGeom>
          <a:noFill/>
        </p:spPr>
        <p:txBody>
          <a:bodyPr wrap="square" rtlCol="0" anchor="t">
            <a:spAutoFit/>
          </a:bodyPr>
          <a:lstStyle/>
          <a:p>
            <a:r>
              <a:rPr lang="cs-CZ" sz="5000" b="1" err="1">
                <a:solidFill>
                  <a:schemeClr val="bg1"/>
                </a:solidFill>
                <a:latin typeface="Raleway" panose="020B0503030101060003" pitchFamily="34" charset="-18"/>
              </a:rPr>
              <a:t>Price</a:t>
            </a:r>
            <a:r>
              <a:rPr lang="cs-CZ" sz="5000" b="1">
                <a:solidFill>
                  <a:schemeClr val="bg1"/>
                </a:solidFill>
                <a:latin typeface="Raleway" panose="020B0503030101060003" pitchFamily="34" charset="-18"/>
              </a:rPr>
              <a:t> </a:t>
            </a:r>
            <a:r>
              <a:rPr lang="cs-CZ" sz="5000" b="1" err="1">
                <a:solidFill>
                  <a:schemeClr val="bg1"/>
                </a:solidFill>
                <a:latin typeface="Raleway" panose="020B0503030101060003" pitchFamily="34" charset="-18"/>
              </a:rPr>
              <a:t>for</a:t>
            </a:r>
            <a:r>
              <a:rPr lang="cs-CZ" sz="5000" b="1">
                <a:solidFill>
                  <a:schemeClr val="bg1"/>
                </a:solidFill>
                <a:latin typeface="Raleway" panose="020B0503030101060003" pitchFamily="34" charset="-18"/>
              </a:rPr>
              <a:t> </a:t>
            </a:r>
            <a:r>
              <a:rPr lang="cs-CZ" sz="5000" b="1" err="1">
                <a:solidFill>
                  <a:schemeClr val="bg1"/>
                </a:solidFill>
                <a:latin typeface="Raleway" panose="020B0503030101060003" pitchFamily="34" charset="-18"/>
              </a:rPr>
              <a:t>Success</a:t>
            </a:r>
            <a:endParaRPr lang="cs-CZ" sz="5000" b="1">
              <a:solidFill>
                <a:schemeClr val="bg1"/>
              </a:solidFill>
              <a:latin typeface="Raleway" panose="020B0503030101060003" pitchFamily="34" charset="-18"/>
            </a:endParaRPr>
          </a:p>
        </p:txBody>
      </p:sp>
      <p:sp>
        <p:nvSpPr>
          <p:cNvPr id="5" name="TextovéPole 7">
            <a:extLst>
              <a:ext uri="{FF2B5EF4-FFF2-40B4-BE49-F238E27FC236}">
                <a16:creationId xmlns:a16="http://schemas.microsoft.com/office/drawing/2014/main" id="{044E2777-0C63-49EE-B249-77A06402F2F3}"/>
              </a:ext>
            </a:extLst>
          </p:cNvPr>
          <p:cNvSpPr txBox="1"/>
          <p:nvPr/>
        </p:nvSpPr>
        <p:spPr>
          <a:xfrm>
            <a:off x="323529" y="4272486"/>
            <a:ext cx="8551530" cy="461665"/>
          </a:xfrm>
          <a:prstGeom prst="rect">
            <a:avLst/>
          </a:prstGeom>
          <a:noFill/>
        </p:spPr>
        <p:txBody>
          <a:bodyPr wrap="square" rtlCol="0" anchor="t">
            <a:spAutoFit/>
          </a:bodyPr>
          <a:lstStyle/>
          <a:p>
            <a:r>
              <a:rPr lang="cs-CZ" sz="2400" b="1">
                <a:solidFill>
                  <a:srgbClr val="00A68B"/>
                </a:solidFill>
                <a:latin typeface="Raleway Thin" panose="020B0203030101060003" pitchFamily="34" charset="-18"/>
              </a:rPr>
              <a:t>Key </a:t>
            </a:r>
            <a:r>
              <a:rPr lang="en-GB" sz="2400" b="1">
                <a:solidFill>
                  <a:srgbClr val="00A68B"/>
                </a:solidFill>
                <a:latin typeface="Raleway Thin" panose="020B0203030101060003" pitchFamily="34" charset="-18"/>
              </a:rPr>
              <a:t>objectives</a:t>
            </a:r>
            <a:endParaRPr lang="cs-CZ" sz="2400" b="1">
              <a:solidFill>
                <a:srgbClr val="00A68B"/>
              </a:solidFill>
              <a:latin typeface="Raleway Thin" panose="020B0203030101060003" pitchFamily="34" charset="-18"/>
            </a:endParaRPr>
          </a:p>
        </p:txBody>
      </p:sp>
    </p:spTree>
    <p:extLst>
      <p:ext uri="{BB962C8B-B14F-4D97-AF65-F5344CB8AC3E}">
        <p14:creationId xmlns:p14="http://schemas.microsoft.com/office/powerpoint/2010/main" val="1335729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798EB9-5272-4FDE-B85B-87CE1787B600}"/>
              </a:ext>
            </a:extLst>
          </p:cNvPr>
          <p:cNvSpPr/>
          <p:nvPr/>
        </p:nvSpPr>
        <p:spPr>
          <a:xfrm>
            <a:off x="4548964" y="0"/>
            <a:ext cx="4599662" cy="5143500"/>
          </a:xfrm>
          <a:prstGeom prst="rect">
            <a:avLst/>
          </a:prstGeom>
          <a:solidFill>
            <a:srgbClr val="00A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EF36D91-8E2B-468A-8A54-8ED355FBDDD4}"/>
              </a:ext>
            </a:extLst>
          </p:cNvPr>
          <p:cNvSpPr/>
          <p:nvPr/>
        </p:nvSpPr>
        <p:spPr>
          <a:xfrm>
            <a:off x="4548964" y="2571750"/>
            <a:ext cx="4601662" cy="257174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ovéPole 5">
            <a:extLst>
              <a:ext uri="{FF2B5EF4-FFF2-40B4-BE49-F238E27FC236}">
                <a16:creationId xmlns:a16="http://schemas.microsoft.com/office/drawing/2014/main" id="{283BF8A0-7D69-406A-B49F-6059B1049534}"/>
              </a:ext>
            </a:extLst>
          </p:cNvPr>
          <p:cNvSpPr txBox="1"/>
          <p:nvPr/>
        </p:nvSpPr>
        <p:spPr>
          <a:xfrm>
            <a:off x="350033" y="1319049"/>
            <a:ext cx="3166251" cy="861774"/>
          </a:xfrm>
          <a:prstGeom prst="rect">
            <a:avLst/>
          </a:prstGeom>
          <a:noFill/>
        </p:spPr>
        <p:txBody>
          <a:bodyPr wrap="none" rtlCol="0">
            <a:spAutoFit/>
          </a:bodyPr>
          <a:lstStyle/>
          <a:p>
            <a:r>
              <a:rPr lang="en-GB" sz="5000" b="1">
                <a:solidFill>
                  <a:srgbClr val="000000"/>
                </a:solidFill>
                <a:latin typeface="Raleway ExtraBold" panose="020B0903030101060003" pitchFamily="34" charset="-18"/>
              </a:rPr>
              <a:t>Summary</a:t>
            </a:r>
            <a:endParaRPr lang="cs-CZ" sz="5000" b="1">
              <a:solidFill>
                <a:srgbClr val="000000"/>
              </a:solidFill>
              <a:latin typeface="Raleway ExtraBold" panose="020B0903030101060003" pitchFamily="34" charset="-18"/>
            </a:endParaRPr>
          </a:p>
        </p:txBody>
      </p:sp>
      <p:sp>
        <p:nvSpPr>
          <p:cNvPr id="4" name="TextovéPole 6">
            <a:extLst>
              <a:ext uri="{FF2B5EF4-FFF2-40B4-BE49-F238E27FC236}">
                <a16:creationId xmlns:a16="http://schemas.microsoft.com/office/drawing/2014/main" id="{CC7171EE-45C5-448C-BE4A-83C5EDC49929}"/>
              </a:ext>
            </a:extLst>
          </p:cNvPr>
          <p:cNvSpPr txBox="1"/>
          <p:nvPr/>
        </p:nvSpPr>
        <p:spPr>
          <a:xfrm>
            <a:off x="350035" y="2109784"/>
            <a:ext cx="3844280" cy="1631216"/>
          </a:xfrm>
          <a:prstGeom prst="rect">
            <a:avLst/>
          </a:prstGeom>
          <a:noFill/>
        </p:spPr>
        <p:txBody>
          <a:bodyPr wrap="square" rtlCol="0">
            <a:spAutoFit/>
          </a:bodyPr>
          <a:lstStyle/>
          <a:p>
            <a:r>
              <a:rPr lang="en-GB" sz="5000">
                <a:solidFill>
                  <a:srgbClr val="00A68B"/>
                </a:solidFill>
                <a:latin typeface="Raleway ExtraBold" panose="020B0903030101060003" pitchFamily="34" charset="-18"/>
              </a:rPr>
              <a:t>How to find out more</a:t>
            </a:r>
          </a:p>
        </p:txBody>
      </p:sp>
      <p:sp>
        <p:nvSpPr>
          <p:cNvPr id="5" name="TextBox 43">
            <a:extLst>
              <a:ext uri="{FF2B5EF4-FFF2-40B4-BE49-F238E27FC236}">
                <a16:creationId xmlns:a16="http://schemas.microsoft.com/office/drawing/2014/main" id="{03D09B11-4E6A-43CB-BE10-1A8DD8706D98}"/>
              </a:ext>
            </a:extLst>
          </p:cNvPr>
          <p:cNvSpPr txBox="1"/>
          <p:nvPr/>
        </p:nvSpPr>
        <p:spPr>
          <a:xfrm>
            <a:off x="4878727" y="632456"/>
            <a:ext cx="3799298" cy="1477328"/>
          </a:xfrm>
          <a:prstGeom prst="rect">
            <a:avLst/>
          </a:prstGeom>
          <a:noFill/>
        </p:spPr>
        <p:txBody>
          <a:bodyPr wrap="square" rtlCol="0">
            <a:spAutoFit/>
          </a:bodyPr>
          <a:lstStyle/>
          <a:p>
            <a:r>
              <a:rPr lang="en-GB" b="1" dirty="0">
                <a:solidFill>
                  <a:schemeClr val="bg1"/>
                </a:solidFill>
                <a:latin typeface="Raleway ExtraBold" panose="020B0903030101060003" pitchFamily="34" charset="-18"/>
              </a:rPr>
              <a:t>Price for Success white paper</a:t>
            </a:r>
            <a:endParaRPr lang="cs-CZ" b="1" dirty="0">
              <a:solidFill>
                <a:schemeClr val="bg1"/>
              </a:solidFill>
              <a:latin typeface="Raleway ExtraBold" panose="020B0903030101060003" pitchFamily="34" charset="-18"/>
            </a:endParaRPr>
          </a:p>
          <a:p>
            <a:endParaRPr lang="en-GB" b="1" dirty="0">
              <a:solidFill>
                <a:schemeClr val="bg1"/>
              </a:solidFill>
              <a:latin typeface="Raleway ExtraBold" panose="020B0903030101060003" pitchFamily="34" charset="-18"/>
            </a:endParaRPr>
          </a:p>
          <a:p>
            <a:r>
              <a:rPr lang="en-GB" dirty="0">
                <a:latin typeface="Raleway Light" panose="020B0403030101060003" pitchFamily="34" charset="-18"/>
              </a:rPr>
              <a:t>Available to download from the IPA website.  </a:t>
            </a:r>
          </a:p>
          <a:p>
            <a:r>
              <a:rPr lang="en-GB" dirty="0">
                <a:latin typeface="Raleway Light" panose="020B0403030101060003" pitchFamily="34" charset="-18"/>
              </a:rPr>
              <a:t>	</a:t>
            </a:r>
          </a:p>
        </p:txBody>
      </p:sp>
      <p:sp>
        <p:nvSpPr>
          <p:cNvPr id="22" name="TextBox 21">
            <a:extLst>
              <a:ext uri="{FF2B5EF4-FFF2-40B4-BE49-F238E27FC236}">
                <a16:creationId xmlns:a16="http://schemas.microsoft.com/office/drawing/2014/main" id="{C34104A1-7B0A-4665-A4F0-968B268D181F}"/>
              </a:ext>
            </a:extLst>
          </p:cNvPr>
          <p:cNvSpPr txBox="1"/>
          <p:nvPr/>
        </p:nvSpPr>
        <p:spPr>
          <a:xfrm>
            <a:off x="4888719" y="2742240"/>
            <a:ext cx="3779314" cy="2031325"/>
          </a:xfrm>
          <a:prstGeom prst="rect">
            <a:avLst/>
          </a:prstGeom>
          <a:noFill/>
        </p:spPr>
        <p:txBody>
          <a:bodyPr wrap="square">
            <a:spAutoFit/>
          </a:bodyPr>
          <a:lstStyle/>
          <a:p>
            <a:r>
              <a:rPr lang="en-GB" b="1">
                <a:solidFill>
                  <a:schemeClr val="bg1"/>
                </a:solidFill>
                <a:latin typeface="Raleway ExtraBold" panose="020B0903030101060003" pitchFamily="34" charset="-18"/>
              </a:rPr>
              <a:t>Workshops</a:t>
            </a:r>
            <a:endParaRPr lang="cs-CZ" b="1">
              <a:solidFill>
                <a:schemeClr val="bg1"/>
              </a:solidFill>
              <a:latin typeface="Raleway ExtraBold" panose="020B0903030101060003" pitchFamily="34" charset="-18"/>
            </a:endParaRPr>
          </a:p>
          <a:p>
            <a:endParaRPr lang="en-GB">
              <a:solidFill>
                <a:schemeClr val="bg1"/>
              </a:solidFill>
              <a:latin typeface="Raleway Light" panose="020B0403030101060003" pitchFamily="34" charset="-18"/>
            </a:endParaRPr>
          </a:p>
          <a:p>
            <a:r>
              <a:rPr lang="en-GB">
                <a:latin typeface="Raleway Light" panose="020B0403030101060003" pitchFamily="34" charset="-18"/>
              </a:rPr>
              <a:t>Joint workshops run by the IPA &amp; Alchemists will be available from January 2021.</a:t>
            </a:r>
          </a:p>
          <a:p>
            <a:endParaRPr lang="en-GB">
              <a:latin typeface="Raleway Light" panose="020B0403030101060003" pitchFamily="34" charset="-18"/>
            </a:endParaRPr>
          </a:p>
          <a:p>
            <a:r>
              <a:rPr lang="en-GB">
                <a:latin typeface="Raleway Light" panose="020B0403030101060003" pitchFamily="34" charset="-18"/>
              </a:rPr>
              <a:t>Get in touch to find out more.</a:t>
            </a:r>
          </a:p>
        </p:txBody>
      </p:sp>
    </p:spTree>
    <p:extLst>
      <p:ext uri="{BB962C8B-B14F-4D97-AF65-F5344CB8AC3E}">
        <p14:creationId xmlns:p14="http://schemas.microsoft.com/office/powerpoint/2010/main" val="21490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9DA6C5A-C6ED-4F1E-A4FF-451F52E6D039}"/>
              </a:ext>
            </a:extLst>
          </p:cNvPr>
          <p:cNvSpPr/>
          <p:nvPr/>
        </p:nvSpPr>
        <p:spPr>
          <a:xfrm>
            <a:off x="0" y="0"/>
            <a:ext cx="9144000" cy="5143500"/>
          </a:xfrm>
          <a:prstGeom prst="rect">
            <a:avLst/>
          </a:prstGeom>
          <a:solidFill>
            <a:srgbClr val="00A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57CF39A-A155-4E1C-B74C-4AFE4F73F0BC}"/>
              </a:ext>
            </a:extLst>
          </p:cNvPr>
          <p:cNvSpPr txBox="1"/>
          <p:nvPr/>
        </p:nvSpPr>
        <p:spPr>
          <a:xfrm>
            <a:off x="323529" y="3960403"/>
            <a:ext cx="4248471" cy="861774"/>
          </a:xfrm>
          <a:prstGeom prst="rect">
            <a:avLst/>
          </a:prstGeom>
          <a:noFill/>
        </p:spPr>
        <p:txBody>
          <a:bodyPr wrap="square" rtlCol="0" anchor="t">
            <a:spAutoFit/>
          </a:bodyPr>
          <a:lstStyle/>
          <a:p>
            <a:r>
              <a:rPr lang="cs-CZ" sz="5000" b="1" err="1">
                <a:latin typeface="Raleway" panose="020B0503030101060003" pitchFamily="34" charset="-18"/>
              </a:rPr>
              <a:t>Thank</a:t>
            </a:r>
            <a:r>
              <a:rPr lang="cs-CZ" sz="5000" b="1">
                <a:latin typeface="Raleway" panose="020B0503030101060003" pitchFamily="34" charset="-18"/>
              </a:rPr>
              <a:t> </a:t>
            </a:r>
            <a:r>
              <a:rPr lang="cs-CZ" sz="5000" b="1" err="1">
                <a:latin typeface="Raleway" panose="020B0503030101060003" pitchFamily="34" charset="-18"/>
              </a:rPr>
              <a:t>You</a:t>
            </a:r>
            <a:endParaRPr lang="cs-CZ" sz="5000" b="1">
              <a:latin typeface="Raleway" panose="020B0503030101060003" pitchFamily="34" charset="-18"/>
            </a:endParaRPr>
          </a:p>
        </p:txBody>
      </p:sp>
      <p:pic>
        <p:nvPicPr>
          <p:cNvPr id="5" name="Obrázek 4">
            <a:extLst>
              <a:ext uri="{FF2B5EF4-FFF2-40B4-BE49-F238E27FC236}">
                <a16:creationId xmlns:a16="http://schemas.microsoft.com/office/drawing/2014/main" id="{83D9DB45-1865-4A70-97DB-C342A09EB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183" y="419129"/>
            <a:ext cx="2373668" cy="1122024"/>
          </a:xfrm>
          <a:prstGeom prst="rect">
            <a:avLst/>
          </a:prstGeom>
        </p:spPr>
      </p:pic>
    </p:spTree>
    <p:extLst>
      <p:ext uri="{BB962C8B-B14F-4D97-AF65-F5344CB8AC3E}">
        <p14:creationId xmlns:p14="http://schemas.microsoft.com/office/powerpoint/2010/main" val="406562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ovéPole 5"/>
          <p:cNvSpPr txBox="1"/>
          <p:nvPr/>
        </p:nvSpPr>
        <p:spPr>
          <a:xfrm>
            <a:off x="323529" y="267494"/>
            <a:ext cx="4038285" cy="477054"/>
          </a:xfrm>
          <a:prstGeom prst="rect">
            <a:avLst/>
          </a:prstGeom>
          <a:noFill/>
        </p:spPr>
        <p:txBody>
          <a:bodyPr wrap="none" rtlCol="0" anchor="t">
            <a:spAutoFit/>
          </a:bodyPr>
          <a:lstStyle/>
          <a:p>
            <a:r>
              <a:rPr lang="en-GB" sz="2500" b="1">
                <a:latin typeface="Raleway ExtraBold" panose="020B0604020202020204" charset="0"/>
              </a:rPr>
              <a:t>How to price for success</a:t>
            </a:r>
          </a:p>
        </p:txBody>
      </p:sp>
      <p:sp>
        <p:nvSpPr>
          <p:cNvPr id="8" name="TextovéPole 6">
            <a:extLst>
              <a:ext uri="{FF2B5EF4-FFF2-40B4-BE49-F238E27FC236}">
                <a16:creationId xmlns:a16="http://schemas.microsoft.com/office/drawing/2014/main" id="{147F8BDA-D82D-4419-8D7D-8824AE4BA4F9}"/>
              </a:ext>
            </a:extLst>
          </p:cNvPr>
          <p:cNvSpPr txBox="1"/>
          <p:nvPr/>
        </p:nvSpPr>
        <p:spPr>
          <a:xfrm>
            <a:off x="323529" y="640786"/>
            <a:ext cx="4387740" cy="369332"/>
          </a:xfrm>
          <a:prstGeom prst="rect">
            <a:avLst/>
          </a:prstGeom>
          <a:noFill/>
        </p:spPr>
        <p:txBody>
          <a:bodyPr wrap="none" rtlCol="0">
            <a:spAutoFit/>
          </a:bodyPr>
          <a:lstStyle/>
          <a:p>
            <a:r>
              <a:rPr lang="en-GB">
                <a:solidFill>
                  <a:srgbClr val="00A68B"/>
                </a:solidFill>
                <a:latin typeface="Raleway ExtraBold" panose="020B0903030101060003" pitchFamily="34" charset="-18"/>
              </a:rPr>
              <a:t>The process for building partnerships</a:t>
            </a:r>
          </a:p>
        </p:txBody>
      </p:sp>
      <p:sp>
        <p:nvSpPr>
          <p:cNvPr id="10" name="Content Placeholder 2">
            <a:extLst>
              <a:ext uri="{FF2B5EF4-FFF2-40B4-BE49-F238E27FC236}">
                <a16:creationId xmlns:a16="http://schemas.microsoft.com/office/drawing/2014/main" id="{76D4FCA0-B39C-4031-9E4A-36A7F672135D}"/>
              </a:ext>
            </a:extLst>
          </p:cNvPr>
          <p:cNvSpPr txBox="1">
            <a:spLocks/>
          </p:cNvSpPr>
          <p:nvPr/>
        </p:nvSpPr>
        <p:spPr>
          <a:xfrm>
            <a:off x="372019" y="1366420"/>
            <a:ext cx="7067871" cy="2153479"/>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8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GB" sz="2000" b="1" dirty="0">
              <a:latin typeface="Raleway ExtraBold" panose="020B0604020202020204" charset="0"/>
            </a:endParaRPr>
          </a:p>
          <a:p>
            <a:r>
              <a:rPr lang="en-GB" sz="2000" b="1" dirty="0">
                <a:latin typeface="Raleway ExtraBold" panose="020B0604020202020204" charset="0"/>
              </a:rPr>
              <a:t>Understand the pace and approach of how to structure your commercial partnerships and you will be able to price for success.</a:t>
            </a:r>
          </a:p>
          <a:p>
            <a:endParaRPr lang="en-GB" sz="2000" b="1" dirty="0">
              <a:latin typeface="Raleway ExtraBold" panose="020B0604020202020204" charset="0"/>
            </a:endParaRPr>
          </a:p>
          <a:p>
            <a:r>
              <a:rPr lang="en-GB" sz="2000" dirty="0">
                <a:latin typeface="Raleway Light" panose="020B0403030101060003" pitchFamily="34" charset="-18"/>
              </a:rPr>
              <a:t>We refer to six pricing factors in our research.</a:t>
            </a:r>
            <a:endParaRPr lang="en-GB" sz="2000" b="1" dirty="0">
              <a:latin typeface="Raleway ExtraBold" panose="020B0604020202020204" charset="0"/>
            </a:endParaRPr>
          </a:p>
          <a:p>
            <a:endParaRPr lang="en-GB" sz="2000" b="1" dirty="0">
              <a:latin typeface="Raleway ExtraBold" panose="020B0604020202020204" charset="0"/>
            </a:endParaRPr>
          </a:p>
          <a:p>
            <a:r>
              <a:rPr lang="en-GB" sz="2000" b="1" dirty="0">
                <a:latin typeface="Raleway ExtraBold" panose="020B0604020202020204" charset="0"/>
              </a:rPr>
              <a:t>Let us take you through these factors and explain how we use them. </a:t>
            </a:r>
          </a:p>
          <a:p>
            <a:endParaRPr lang="en-GB" dirty="0">
              <a:highlight>
                <a:srgbClr val="FFFF00"/>
              </a:highlight>
              <a:latin typeface="Raleway Light" panose="020B0403030101060003" pitchFamily="34" charset="-18"/>
            </a:endParaRPr>
          </a:p>
        </p:txBody>
      </p:sp>
    </p:spTree>
    <p:extLst>
      <p:ext uri="{BB962C8B-B14F-4D97-AF65-F5344CB8AC3E}">
        <p14:creationId xmlns:p14="http://schemas.microsoft.com/office/powerpoint/2010/main" val="387162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10E35F2-4715-4225-9237-5636DF98A430}"/>
              </a:ext>
            </a:extLst>
          </p:cNvPr>
          <p:cNvSpPr/>
          <p:nvPr/>
        </p:nvSpPr>
        <p:spPr>
          <a:xfrm>
            <a:off x="0" y="0"/>
            <a:ext cx="9144000" cy="5143500"/>
          </a:xfrm>
          <a:prstGeom prst="rect">
            <a:avLst/>
          </a:prstGeom>
          <a:solidFill>
            <a:srgbClr val="00A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D460E5F2-36AD-4CB3-8439-6113AED415BF}"/>
              </a:ext>
            </a:extLst>
          </p:cNvPr>
          <p:cNvSpPr txBox="1"/>
          <p:nvPr/>
        </p:nvSpPr>
        <p:spPr>
          <a:xfrm>
            <a:off x="2914345" y="1571636"/>
            <a:ext cx="5799350" cy="1938992"/>
          </a:xfrm>
          <a:prstGeom prst="rect">
            <a:avLst/>
          </a:prstGeom>
          <a:noFill/>
        </p:spPr>
        <p:txBody>
          <a:bodyPr wrap="square" rtlCol="0" anchor="t">
            <a:spAutoFit/>
          </a:bodyPr>
          <a:lstStyle/>
          <a:p>
            <a:r>
              <a:rPr lang="en-GB" sz="2000" b="1" dirty="0">
                <a:solidFill>
                  <a:schemeClr val="bg1"/>
                </a:solidFill>
                <a:latin typeface="Raleway ExtraBold" panose="020B0903030101060003" pitchFamily="34" charset="-18"/>
              </a:rPr>
              <a:t>Build on the Price of Success report from 2019 by the IPA, which went into detail behind tools and pricing mechanisms and then to build a framework around this which will help agencies drive long-standing strong commercial relationships</a:t>
            </a:r>
            <a:r>
              <a:rPr lang="en-US" sz="2000" b="1" dirty="0">
                <a:solidFill>
                  <a:schemeClr val="bg1"/>
                </a:solidFill>
                <a:latin typeface="Raleway ExtraBold" panose="020B0903030101060003" pitchFamily="34" charset="-18"/>
              </a:rPr>
              <a:t>.</a:t>
            </a:r>
          </a:p>
        </p:txBody>
      </p:sp>
      <p:sp>
        <p:nvSpPr>
          <p:cNvPr id="4" name="TextovéPole 3">
            <a:extLst>
              <a:ext uri="{FF2B5EF4-FFF2-40B4-BE49-F238E27FC236}">
                <a16:creationId xmlns:a16="http://schemas.microsoft.com/office/drawing/2014/main" id="{0E8700C7-4E91-4D7F-9B02-4FA9A4A74FFB}"/>
              </a:ext>
            </a:extLst>
          </p:cNvPr>
          <p:cNvSpPr txBox="1"/>
          <p:nvPr/>
        </p:nvSpPr>
        <p:spPr>
          <a:xfrm>
            <a:off x="668993" y="211672"/>
            <a:ext cx="1694695" cy="3939540"/>
          </a:xfrm>
          <a:prstGeom prst="rect">
            <a:avLst/>
          </a:prstGeom>
          <a:noFill/>
        </p:spPr>
        <p:txBody>
          <a:bodyPr wrap="none" rtlCol="0">
            <a:spAutoFit/>
          </a:bodyPr>
          <a:lstStyle/>
          <a:p>
            <a:pPr algn="ctr"/>
            <a:r>
              <a:rPr lang="cs-CZ" sz="25000" b="1">
                <a:latin typeface="Raleway SemiBold" panose="020B0703030101060003" pitchFamily="34" charset="-18"/>
              </a:rPr>
              <a:t>1</a:t>
            </a:r>
          </a:p>
        </p:txBody>
      </p:sp>
    </p:spTree>
    <p:extLst>
      <p:ext uri="{BB962C8B-B14F-4D97-AF65-F5344CB8AC3E}">
        <p14:creationId xmlns:p14="http://schemas.microsoft.com/office/powerpoint/2010/main" val="82926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10E35F2-4715-4225-9237-5636DF98A430}"/>
              </a:ext>
            </a:extLst>
          </p:cNvPr>
          <p:cNvSpPr/>
          <p:nvPr/>
        </p:nvSpPr>
        <p:spPr>
          <a:xfrm>
            <a:off x="0" y="0"/>
            <a:ext cx="9144000" cy="5143500"/>
          </a:xfrm>
          <a:prstGeom prst="rect">
            <a:avLst/>
          </a:prstGeom>
          <a:solidFill>
            <a:srgbClr val="00A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D460E5F2-36AD-4CB3-8439-6113AED415BF}"/>
              </a:ext>
            </a:extLst>
          </p:cNvPr>
          <p:cNvSpPr txBox="1"/>
          <p:nvPr/>
        </p:nvSpPr>
        <p:spPr>
          <a:xfrm>
            <a:off x="2914345" y="1063613"/>
            <a:ext cx="5799350" cy="2862322"/>
          </a:xfrm>
          <a:prstGeom prst="rect">
            <a:avLst/>
          </a:prstGeom>
          <a:noFill/>
        </p:spPr>
        <p:txBody>
          <a:bodyPr wrap="square" rtlCol="0" anchor="t">
            <a:spAutoFit/>
          </a:bodyPr>
          <a:lstStyle/>
          <a:p>
            <a:r>
              <a:rPr lang="en-GB" sz="2000" b="1" dirty="0">
                <a:solidFill>
                  <a:schemeClr val="bg1"/>
                </a:solidFill>
                <a:latin typeface="Raleway ExtraBold" panose="020B0903030101060003" pitchFamily="34" charset="-18"/>
              </a:rPr>
              <a:t>Show agencies that - while they may not always realise this - they are already well set up to innovate with pricing. </a:t>
            </a:r>
          </a:p>
          <a:p>
            <a:endParaRPr lang="en-GB" sz="2000" b="1" dirty="0">
              <a:solidFill>
                <a:schemeClr val="bg1"/>
              </a:solidFill>
              <a:latin typeface="Raleway ExtraBold" panose="020B0903030101060003" pitchFamily="34" charset="-18"/>
            </a:endParaRPr>
          </a:p>
          <a:p>
            <a:r>
              <a:rPr lang="en-GB" sz="2000" b="1" dirty="0">
                <a:solidFill>
                  <a:schemeClr val="bg1"/>
                </a:solidFill>
                <a:latin typeface="Raleway ExtraBold" panose="020B0903030101060003" pitchFamily="34" charset="-18"/>
              </a:rPr>
              <a:t>This guide should give them the tools they need to price differently, in a way that is appropriate to their products, services and the current client relationship. As well as the practical advice to do so.</a:t>
            </a:r>
            <a:endParaRPr lang="en-US" sz="2000" b="1" dirty="0">
              <a:solidFill>
                <a:schemeClr val="bg1"/>
              </a:solidFill>
              <a:latin typeface="Raleway ExtraBold" panose="020B0903030101060003" pitchFamily="34" charset="-18"/>
            </a:endParaRPr>
          </a:p>
        </p:txBody>
      </p:sp>
      <p:sp>
        <p:nvSpPr>
          <p:cNvPr id="5" name="TextovéPole 4">
            <a:extLst>
              <a:ext uri="{FF2B5EF4-FFF2-40B4-BE49-F238E27FC236}">
                <a16:creationId xmlns:a16="http://schemas.microsoft.com/office/drawing/2014/main" id="{C466D446-C7EB-434D-992A-7CD9DC731BA3}"/>
              </a:ext>
            </a:extLst>
          </p:cNvPr>
          <p:cNvSpPr txBox="1"/>
          <p:nvPr/>
        </p:nvSpPr>
        <p:spPr>
          <a:xfrm>
            <a:off x="668992" y="201892"/>
            <a:ext cx="1944763" cy="3939540"/>
          </a:xfrm>
          <a:prstGeom prst="rect">
            <a:avLst/>
          </a:prstGeom>
          <a:noFill/>
        </p:spPr>
        <p:txBody>
          <a:bodyPr wrap="none" rtlCol="0">
            <a:spAutoFit/>
          </a:bodyPr>
          <a:lstStyle/>
          <a:p>
            <a:pPr algn="ctr"/>
            <a:r>
              <a:rPr lang="cs-CZ" sz="25000" b="1">
                <a:latin typeface="Raleway SemiBold" panose="020B0703030101060003" pitchFamily="34" charset="-18"/>
              </a:rPr>
              <a:t>2</a:t>
            </a:r>
          </a:p>
        </p:txBody>
      </p:sp>
    </p:spTree>
    <p:extLst>
      <p:ext uri="{BB962C8B-B14F-4D97-AF65-F5344CB8AC3E}">
        <p14:creationId xmlns:p14="http://schemas.microsoft.com/office/powerpoint/2010/main" val="311037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10E35F2-4715-4225-9237-5636DF98A430}"/>
              </a:ext>
            </a:extLst>
          </p:cNvPr>
          <p:cNvSpPr/>
          <p:nvPr/>
        </p:nvSpPr>
        <p:spPr>
          <a:xfrm>
            <a:off x="0" y="0"/>
            <a:ext cx="9144000" cy="5143500"/>
          </a:xfrm>
          <a:prstGeom prst="rect">
            <a:avLst/>
          </a:prstGeom>
          <a:solidFill>
            <a:srgbClr val="00A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D460E5F2-36AD-4CB3-8439-6113AED415BF}"/>
              </a:ext>
            </a:extLst>
          </p:cNvPr>
          <p:cNvSpPr txBox="1"/>
          <p:nvPr/>
        </p:nvSpPr>
        <p:spPr>
          <a:xfrm>
            <a:off x="2914345" y="1346892"/>
            <a:ext cx="5799350" cy="2862322"/>
          </a:xfrm>
          <a:prstGeom prst="rect">
            <a:avLst/>
          </a:prstGeom>
          <a:noFill/>
        </p:spPr>
        <p:txBody>
          <a:bodyPr wrap="square" rtlCol="0" anchor="t">
            <a:spAutoFit/>
          </a:bodyPr>
          <a:lstStyle/>
          <a:p>
            <a:r>
              <a:rPr lang="en-US" sz="2000" b="1" dirty="0">
                <a:solidFill>
                  <a:schemeClr val="bg1"/>
                </a:solidFill>
                <a:latin typeface="Raleway ExtraBold" panose="020B0903030101060003" pitchFamily="34" charset="-18"/>
              </a:rPr>
              <a:t>Destroy the myth that you can only innovate with pricing having established a long-term agency-client relationship. </a:t>
            </a:r>
          </a:p>
          <a:p>
            <a:endParaRPr lang="en-US" sz="2000" b="1" dirty="0">
              <a:solidFill>
                <a:schemeClr val="bg1"/>
              </a:solidFill>
              <a:latin typeface="Raleway ExtraBold" panose="020B0903030101060003" pitchFamily="34" charset="-18"/>
            </a:endParaRPr>
          </a:p>
          <a:p>
            <a:r>
              <a:rPr lang="en-US" sz="2000" b="1" dirty="0">
                <a:solidFill>
                  <a:schemeClr val="bg1"/>
                </a:solidFill>
                <a:latin typeface="Raleway ExtraBold" panose="020B0903030101060003" pitchFamily="34" charset="-18"/>
              </a:rPr>
              <a:t>You can innovate with pricing at any stage. By u</a:t>
            </a:r>
            <a:r>
              <a:rPr lang="en-GB" sz="2000" b="1" dirty="0" err="1">
                <a:solidFill>
                  <a:schemeClr val="bg1"/>
                </a:solidFill>
                <a:latin typeface="Raleway ExtraBold" panose="020B0903030101060003" pitchFamily="34" charset="-18"/>
              </a:rPr>
              <a:t>nderstanding</a:t>
            </a:r>
            <a:r>
              <a:rPr lang="en-GB" sz="2000" b="1" dirty="0">
                <a:solidFill>
                  <a:schemeClr val="bg1"/>
                </a:solidFill>
                <a:latin typeface="Raleway ExtraBold" panose="020B0903030101060003" pitchFamily="34" charset="-18"/>
              </a:rPr>
              <a:t> the elements of risk and reward you able to evaluate your relationship and innovate where appropriate.</a:t>
            </a:r>
          </a:p>
          <a:p>
            <a:endParaRPr lang="en-US" sz="2000" b="1" dirty="0">
              <a:solidFill>
                <a:schemeClr val="bg1"/>
              </a:solidFill>
              <a:latin typeface="Raleway ExtraBold" panose="020B0903030101060003" pitchFamily="34" charset="-18"/>
            </a:endParaRPr>
          </a:p>
        </p:txBody>
      </p:sp>
      <p:sp>
        <p:nvSpPr>
          <p:cNvPr id="7" name="TextovéPole 6">
            <a:extLst>
              <a:ext uri="{FF2B5EF4-FFF2-40B4-BE49-F238E27FC236}">
                <a16:creationId xmlns:a16="http://schemas.microsoft.com/office/drawing/2014/main" id="{0DB0D785-73C1-49EC-B568-BDCBBFC79AAC}"/>
              </a:ext>
            </a:extLst>
          </p:cNvPr>
          <p:cNvSpPr txBox="1"/>
          <p:nvPr/>
        </p:nvSpPr>
        <p:spPr>
          <a:xfrm>
            <a:off x="578188" y="201892"/>
            <a:ext cx="1944763" cy="3939540"/>
          </a:xfrm>
          <a:prstGeom prst="rect">
            <a:avLst/>
          </a:prstGeom>
          <a:noFill/>
        </p:spPr>
        <p:txBody>
          <a:bodyPr wrap="none" rtlCol="0">
            <a:spAutoFit/>
          </a:bodyPr>
          <a:lstStyle/>
          <a:p>
            <a:pPr algn="ctr"/>
            <a:r>
              <a:rPr lang="cs-CZ" sz="25000" b="1">
                <a:latin typeface="Raleway SemiBold" panose="020B0703030101060003" pitchFamily="34" charset="-18"/>
              </a:rPr>
              <a:t>3</a:t>
            </a:r>
          </a:p>
        </p:txBody>
      </p:sp>
    </p:spTree>
    <p:extLst>
      <p:ext uri="{BB962C8B-B14F-4D97-AF65-F5344CB8AC3E}">
        <p14:creationId xmlns:p14="http://schemas.microsoft.com/office/powerpoint/2010/main" val="339757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10E35F2-4715-4225-9237-5636DF98A430}"/>
              </a:ext>
            </a:extLst>
          </p:cNvPr>
          <p:cNvSpPr/>
          <p:nvPr/>
        </p:nvSpPr>
        <p:spPr>
          <a:xfrm>
            <a:off x="0" y="0"/>
            <a:ext cx="9144000" cy="5143500"/>
          </a:xfrm>
          <a:prstGeom prst="rect">
            <a:avLst/>
          </a:prstGeom>
          <a:solidFill>
            <a:srgbClr val="00A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D460E5F2-36AD-4CB3-8439-6113AED415BF}"/>
              </a:ext>
            </a:extLst>
          </p:cNvPr>
          <p:cNvSpPr txBox="1"/>
          <p:nvPr/>
        </p:nvSpPr>
        <p:spPr>
          <a:xfrm>
            <a:off x="308859" y="3492102"/>
            <a:ext cx="6228856" cy="861774"/>
          </a:xfrm>
          <a:prstGeom prst="rect">
            <a:avLst/>
          </a:prstGeom>
          <a:noFill/>
        </p:spPr>
        <p:txBody>
          <a:bodyPr wrap="square" rtlCol="0" anchor="t">
            <a:spAutoFit/>
          </a:bodyPr>
          <a:lstStyle/>
          <a:p>
            <a:r>
              <a:rPr lang="cs-CZ" sz="5000" b="1" err="1">
                <a:solidFill>
                  <a:schemeClr val="bg1"/>
                </a:solidFill>
                <a:latin typeface="Raleway" panose="020B0503030101060003" pitchFamily="34" charset="-18"/>
              </a:rPr>
              <a:t>Price</a:t>
            </a:r>
            <a:r>
              <a:rPr lang="cs-CZ" sz="5000" b="1">
                <a:solidFill>
                  <a:schemeClr val="bg1"/>
                </a:solidFill>
                <a:latin typeface="Raleway" panose="020B0503030101060003" pitchFamily="34" charset="-18"/>
              </a:rPr>
              <a:t> </a:t>
            </a:r>
            <a:r>
              <a:rPr lang="cs-CZ" sz="5000" b="1" err="1">
                <a:solidFill>
                  <a:schemeClr val="bg1"/>
                </a:solidFill>
                <a:latin typeface="Raleway" panose="020B0503030101060003" pitchFamily="34" charset="-18"/>
              </a:rPr>
              <a:t>for</a:t>
            </a:r>
            <a:r>
              <a:rPr lang="cs-CZ" sz="5000" b="1">
                <a:solidFill>
                  <a:schemeClr val="bg1"/>
                </a:solidFill>
                <a:latin typeface="Raleway" panose="020B0503030101060003" pitchFamily="34" charset="-18"/>
              </a:rPr>
              <a:t> </a:t>
            </a:r>
            <a:r>
              <a:rPr lang="cs-CZ" sz="5000" b="1" err="1">
                <a:solidFill>
                  <a:schemeClr val="bg1"/>
                </a:solidFill>
                <a:latin typeface="Raleway" panose="020B0503030101060003" pitchFamily="34" charset="-18"/>
              </a:rPr>
              <a:t>Success</a:t>
            </a:r>
            <a:endParaRPr lang="cs-CZ" sz="5000" b="1">
              <a:solidFill>
                <a:schemeClr val="bg1"/>
              </a:solidFill>
              <a:latin typeface="Raleway" panose="020B0503030101060003" pitchFamily="34" charset="-18"/>
            </a:endParaRPr>
          </a:p>
        </p:txBody>
      </p:sp>
      <p:sp>
        <p:nvSpPr>
          <p:cNvPr id="5" name="TextovéPole 7">
            <a:extLst>
              <a:ext uri="{FF2B5EF4-FFF2-40B4-BE49-F238E27FC236}">
                <a16:creationId xmlns:a16="http://schemas.microsoft.com/office/drawing/2014/main" id="{044E2777-0C63-49EE-B249-77A06402F2F3}"/>
              </a:ext>
            </a:extLst>
          </p:cNvPr>
          <p:cNvSpPr txBox="1"/>
          <p:nvPr/>
        </p:nvSpPr>
        <p:spPr>
          <a:xfrm>
            <a:off x="323529" y="4272486"/>
            <a:ext cx="8551530" cy="461665"/>
          </a:xfrm>
          <a:prstGeom prst="rect">
            <a:avLst/>
          </a:prstGeom>
          <a:noFill/>
        </p:spPr>
        <p:txBody>
          <a:bodyPr wrap="square" rtlCol="0" anchor="t">
            <a:spAutoFit/>
          </a:bodyPr>
          <a:lstStyle/>
          <a:p>
            <a:r>
              <a:rPr lang="en-GB" sz="2400" b="1">
                <a:latin typeface="Raleway Thin" panose="020B0203030101060003" pitchFamily="34" charset="-18"/>
              </a:rPr>
              <a:t>Introduction to our thinking</a:t>
            </a:r>
            <a:endParaRPr lang="cs-CZ" sz="2400" b="1">
              <a:latin typeface="Raleway Thin" panose="020B0203030101060003" pitchFamily="34" charset="-18"/>
            </a:endParaRPr>
          </a:p>
        </p:txBody>
      </p:sp>
    </p:spTree>
    <p:extLst>
      <p:ext uri="{BB962C8B-B14F-4D97-AF65-F5344CB8AC3E}">
        <p14:creationId xmlns:p14="http://schemas.microsoft.com/office/powerpoint/2010/main" val="57427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4" descr="Obsah obrázku stůl, dort, lidé, lyžování&#10;&#10;Popis byl vytvořen automaticky">
            <a:extLst>
              <a:ext uri="{FF2B5EF4-FFF2-40B4-BE49-F238E27FC236}">
                <a16:creationId xmlns:a16="http://schemas.microsoft.com/office/drawing/2014/main" id="{E6F7F30C-C14C-463A-AFE0-4CE0E6A6A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ovéPole 5">
            <a:extLst>
              <a:ext uri="{FF2B5EF4-FFF2-40B4-BE49-F238E27FC236}">
                <a16:creationId xmlns:a16="http://schemas.microsoft.com/office/drawing/2014/main" id="{335A7785-88DE-4950-BF72-0BA5EFD24959}"/>
              </a:ext>
            </a:extLst>
          </p:cNvPr>
          <p:cNvSpPr txBox="1"/>
          <p:nvPr/>
        </p:nvSpPr>
        <p:spPr>
          <a:xfrm>
            <a:off x="323528" y="267494"/>
            <a:ext cx="2127505" cy="477054"/>
          </a:xfrm>
          <a:prstGeom prst="rect">
            <a:avLst/>
          </a:prstGeom>
          <a:noFill/>
        </p:spPr>
        <p:txBody>
          <a:bodyPr wrap="none" rtlCol="0">
            <a:spAutoFit/>
          </a:bodyPr>
          <a:lstStyle/>
          <a:p>
            <a:r>
              <a:rPr lang="en-GB" sz="2500" b="1">
                <a:solidFill>
                  <a:srgbClr val="000000"/>
                </a:solidFill>
                <a:latin typeface="Raleway ExtraBold" panose="020B0903030101060003" pitchFamily="34" charset="-18"/>
              </a:rPr>
              <a:t>Introduction</a:t>
            </a:r>
            <a:endParaRPr lang="cs-CZ" sz="2500" b="1">
              <a:solidFill>
                <a:srgbClr val="000000"/>
              </a:solidFill>
              <a:latin typeface="Raleway ExtraBold" panose="020B0903030101060003" pitchFamily="34" charset="-18"/>
            </a:endParaRPr>
          </a:p>
        </p:txBody>
      </p:sp>
      <p:sp>
        <p:nvSpPr>
          <p:cNvPr id="10" name="TextovéPole 6">
            <a:extLst>
              <a:ext uri="{FF2B5EF4-FFF2-40B4-BE49-F238E27FC236}">
                <a16:creationId xmlns:a16="http://schemas.microsoft.com/office/drawing/2014/main" id="{700EC2DD-E7EA-46CA-AC4B-58877053CF7D}"/>
              </a:ext>
            </a:extLst>
          </p:cNvPr>
          <p:cNvSpPr txBox="1"/>
          <p:nvPr/>
        </p:nvSpPr>
        <p:spPr>
          <a:xfrm>
            <a:off x="323528" y="815998"/>
            <a:ext cx="2287049" cy="646331"/>
          </a:xfrm>
          <a:prstGeom prst="rect">
            <a:avLst/>
          </a:prstGeom>
          <a:noFill/>
        </p:spPr>
        <p:txBody>
          <a:bodyPr wrap="square" rtlCol="0">
            <a:spAutoFit/>
          </a:bodyPr>
          <a:lstStyle/>
          <a:p>
            <a:r>
              <a:rPr lang="en-GB">
                <a:solidFill>
                  <a:srgbClr val="000000"/>
                </a:solidFill>
                <a:latin typeface="Raleway Light" panose="020B0403030101060003" pitchFamily="34" charset="-18"/>
              </a:rPr>
              <a:t>Team behind </a:t>
            </a:r>
            <a:br>
              <a:rPr lang="en-GB">
                <a:solidFill>
                  <a:srgbClr val="000000"/>
                </a:solidFill>
                <a:latin typeface="Raleway Light" panose="020B0403030101060003" pitchFamily="34" charset="-18"/>
              </a:rPr>
            </a:br>
            <a:r>
              <a:rPr lang="en-GB">
                <a:solidFill>
                  <a:srgbClr val="000000"/>
                </a:solidFill>
                <a:latin typeface="Raleway Light" panose="020B0403030101060003" pitchFamily="34" charset="-18"/>
              </a:rPr>
              <a:t>this report</a:t>
            </a:r>
            <a:endParaRPr lang="cs-CZ">
              <a:solidFill>
                <a:srgbClr val="000000"/>
              </a:solidFill>
              <a:latin typeface="Raleway Light" panose="020B0403030101060003" pitchFamily="34" charset="-18"/>
            </a:endParaRPr>
          </a:p>
        </p:txBody>
      </p:sp>
      <p:pic>
        <p:nvPicPr>
          <p:cNvPr id="12" name="Picture 11" descr="A picture containing shape&#10;&#10;Description automatically generated">
            <a:extLst>
              <a:ext uri="{FF2B5EF4-FFF2-40B4-BE49-F238E27FC236}">
                <a16:creationId xmlns:a16="http://schemas.microsoft.com/office/drawing/2014/main" id="{C8F596CC-AB90-49B4-8FBD-34528A8AA9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7571" y="4063181"/>
            <a:ext cx="3039130" cy="528641"/>
          </a:xfrm>
          <a:prstGeom prst="rect">
            <a:avLst/>
          </a:prstGeom>
        </p:spPr>
      </p:pic>
    </p:spTree>
    <p:extLst>
      <p:ext uri="{BB962C8B-B14F-4D97-AF65-F5344CB8AC3E}">
        <p14:creationId xmlns:p14="http://schemas.microsoft.com/office/powerpoint/2010/main" val="313510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10E35F2-4715-4225-9237-5636DF98A430}"/>
              </a:ext>
            </a:extLst>
          </p:cNvPr>
          <p:cNvSpPr/>
          <p:nvPr/>
        </p:nvSpPr>
        <p:spPr>
          <a:xfrm>
            <a:off x="0" y="0"/>
            <a:ext cx="9144000" cy="5143500"/>
          </a:xfrm>
          <a:prstGeom prst="rect">
            <a:avLst/>
          </a:prstGeom>
          <a:solidFill>
            <a:srgbClr val="6BB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D460E5F2-36AD-4CB3-8439-6113AED415BF}"/>
              </a:ext>
            </a:extLst>
          </p:cNvPr>
          <p:cNvSpPr txBox="1"/>
          <p:nvPr/>
        </p:nvSpPr>
        <p:spPr>
          <a:xfrm>
            <a:off x="2886843" y="1448365"/>
            <a:ext cx="5907113" cy="2554545"/>
          </a:xfrm>
          <a:prstGeom prst="rect">
            <a:avLst/>
          </a:prstGeom>
          <a:noFill/>
        </p:spPr>
        <p:txBody>
          <a:bodyPr wrap="square" rtlCol="0" anchor="t">
            <a:spAutoFit/>
          </a:bodyPr>
          <a:lstStyle/>
          <a:p>
            <a:r>
              <a:rPr lang="en-GB" sz="2000" b="1">
                <a:solidFill>
                  <a:schemeClr val="bg1"/>
                </a:solidFill>
                <a:latin typeface="Raleway ExtraBold" panose="020B0903030101060003" pitchFamily="34" charset="-18"/>
              </a:rPr>
              <a:t>The first step to thinking and acting differently towards develop sustainable commercial partnerships, is to start </a:t>
            </a:r>
            <a:r>
              <a:rPr lang="en-GB" sz="2000" b="1">
                <a:solidFill>
                  <a:schemeClr val="bg1"/>
                </a:solidFill>
                <a:effectLst>
                  <a:outerShdw blurRad="38100" dist="38100" dir="2700000" algn="tl">
                    <a:srgbClr val="000000">
                      <a:alpha val="43137"/>
                    </a:srgbClr>
                  </a:outerShdw>
                </a:effectLst>
                <a:latin typeface="Raleway ExtraBold" panose="020B0903030101060003" pitchFamily="34" charset="-18"/>
              </a:rPr>
              <a:t>talking</a:t>
            </a:r>
            <a:r>
              <a:rPr lang="en-GB" sz="2000" b="1">
                <a:solidFill>
                  <a:schemeClr val="bg1"/>
                </a:solidFill>
                <a:latin typeface="Raleway ExtraBold" panose="020B0903030101060003" pitchFamily="34" charset="-18"/>
              </a:rPr>
              <a:t> differently.</a:t>
            </a:r>
            <a:endParaRPr lang="en-US" sz="2000" b="1">
              <a:solidFill>
                <a:schemeClr val="bg1"/>
              </a:solidFill>
              <a:latin typeface="Raleway ExtraBold" panose="020B0903030101060003" pitchFamily="34" charset="-18"/>
            </a:endParaRPr>
          </a:p>
          <a:p>
            <a:endParaRPr lang="en-US" sz="2000" b="1">
              <a:solidFill>
                <a:schemeClr val="bg1"/>
              </a:solidFill>
              <a:latin typeface="Raleway ExtraBold" panose="020B0903030101060003" pitchFamily="34" charset="-18"/>
            </a:endParaRPr>
          </a:p>
          <a:p>
            <a:r>
              <a:rPr lang="en-US" sz="2000" b="1">
                <a:solidFill>
                  <a:schemeClr val="bg1"/>
                </a:solidFill>
                <a:latin typeface="Raleway ExtraBold" panose="020B0903030101060003" pitchFamily="34" charset="-18"/>
              </a:rPr>
              <a:t>Changing the </a:t>
            </a:r>
            <a:r>
              <a:rPr lang="en-US" sz="2000" b="1">
                <a:solidFill>
                  <a:schemeClr val="bg1"/>
                </a:solidFill>
                <a:effectLst>
                  <a:outerShdw blurRad="38100" dist="38100" dir="2700000" algn="tl">
                    <a:srgbClr val="000000">
                      <a:alpha val="43137"/>
                    </a:srgbClr>
                  </a:outerShdw>
                </a:effectLst>
                <a:latin typeface="Raleway ExtraBold" panose="020B0903030101060003" pitchFamily="34" charset="-18"/>
              </a:rPr>
              <a:t>mindset</a:t>
            </a:r>
            <a:r>
              <a:rPr lang="en-US" sz="2000" b="1">
                <a:solidFill>
                  <a:schemeClr val="bg1"/>
                </a:solidFill>
                <a:latin typeface="Raleway ExtraBold" panose="020B0903030101060003" pitchFamily="34" charset="-18"/>
              </a:rPr>
              <a:t> from finding </a:t>
            </a:r>
            <a:r>
              <a:rPr lang="en-US" sz="2000" b="1" dirty="0">
                <a:solidFill>
                  <a:schemeClr val="bg1"/>
                </a:solidFill>
                <a:latin typeface="Raleway ExtraBold" panose="020B0903030101060003" pitchFamily="34" charset="-18"/>
              </a:rPr>
              <a:t>a specific model</a:t>
            </a:r>
            <a:r>
              <a:rPr lang="en-US" sz="2000" b="1">
                <a:solidFill>
                  <a:schemeClr val="bg1"/>
                </a:solidFill>
                <a:latin typeface="Raleway ExtraBold" panose="020B0903030101060003" pitchFamily="34" charset="-18"/>
              </a:rPr>
              <a:t> to developing fit-for-purpose commercial partnerships.</a:t>
            </a:r>
          </a:p>
        </p:txBody>
      </p:sp>
      <p:sp>
        <p:nvSpPr>
          <p:cNvPr id="4" name="TextovéPole 5">
            <a:extLst>
              <a:ext uri="{FF2B5EF4-FFF2-40B4-BE49-F238E27FC236}">
                <a16:creationId xmlns:a16="http://schemas.microsoft.com/office/drawing/2014/main" id="{2BF704FF-8A3C-43E7-92EF-C032575E49A0}"/>
              </a:ext>
            </a:extLst>
          </p:cNvPr>
          <p:cNvSpPr txBox="1"/>
          <p:nvPr/>
        </p:nvSpPr>
        <p:spPr>
          <a:xfrm>
            <a:off x="103521" y="2140862"/>
            <a:ext cx="2969687" cy="861774"/>
          </a:xfrm>
          <a:prstGeom prst="rect">
            <a:avLst/>
          </a:prstGeom>
          <a:noFill/>
        </p:spPr>
        <p:txBody>
          <a:bodyPr wrap="square" rtlCol="0">
            <a:spAutoFit/>
          </a:bodyPr>
          <a:lstStyle/>
          <a:p>
            <a:r>
              <a:rPr lang="en-US" sz="2500" b="1">
                <a:solidFill>
                  <a:srgbClr val="000000"/>
                </a:solidFill>
                <a:latin typeface="Raleway ExtraBold" panose="020B0903030101060003" pitchFamily="34" charset="-18"/>
              </a:rPr>
              <a:t>&lt;&lt; Rigidness</a:t>
            </a:r>
          </a:p>
          <a:p>
            <a:r>
              <a:rPr lang="en-US" sz="2500" b="1">
                <a:solidFill>
                  <a:schemeClr val="bg2"/>
                </a:solidFill>
                <a:latin typeface="Raleway ExtraBold" panose="020B0903030101060003" pitchFamily="34" charset="-18"/>
              </a:rPr>
              <a:t>     &gt;&gt; Agility</a:t>
            </a:r>
            <a:endParaRPr lang="cs-CZ" sz="2500" b="1">
              <a:solidFill>
                <a:schemeClr val="bg2"/>
              </a:solidFill>
              <a:latin typeface="Raleway ExtraBold" panose="020B0903030101060003" pitchFamily="34" charset="-18"/>
            </a:endParaRPr>
          </a:p>
        </p:txBody>
      </p:sp>
    </p:spTree>
    <p:extLst>
      <p:ext uri="{BB962C8B-B14F-4D97-AF65-F5344CB8AC3E}">
        <p14:creationId xmlns:p14="http://schemas.microsoft.com/office/powerpoint/2010/main" val="1554101139"/>
      </p:ext>
    </p:extLst>
  </p:cSld>
  <p:clrMapOvr>
    <a:masterClrMapping/>
  </p:clrMapOvr>
</p:sld>
</file>

<file path=ppt/theme/theme1.xml><?xml version="1.0" encoding="utf-8"?>
<a:theme xmlns:a="http://schemas.openxmlformats.org/drawingml/2006/main" name="Motiv sady Office">
  <a:themeElements>
    <a:clrScheme name="Alchemists1">
      <a:dk1>
        <a:sysClr val="windowText" lastClr="000000"/>
      </a:dk1>
      <a:lt1>
        <a:sysClr val="window" lastClr="FFFFFF"/>
      </a:lt1>
      <a:dk2>
        <a:srgbClr val="464646"/>
      </a:dk2>
      <a:lt2>
        <a:srgbClr val="FFFFFF"/>
      </a:lt2>
      <a:accent1>
        <a:srgbClr val="A4F8E1"/>
      </a:accent1>
      <a:accent2>
        <a:srgbClr val="55C9FB"/>
      </a:accent2>
      <a:accent3>
        <a:srgbClr val="B3A6E4"/>
      </a:accent3>
      <a:accent4>
        <a:srgbClr val="A772F9"/>
      </a:accent4>
      <a:accent5>
        <a:srgbClr val="E8EDBC"/>
      </a:accent5>
      <a:accent6>
        <a:srgbClr val="F26FAB"/>
      </a:accent6>
      <a:hlink>
        <a:srgbClr val="A05024"/>
      </a:hlink>
      <a:folHlink>
        <a:srgbClr val="FEC037"/>
      </a:folHlink>
    </a:clrScheme>
    <a:fontScheme name="Alchemists">
      <a:majorFont>
        <a:latin typeface="Acumin Pro"/>
        <a:ea typeface=""/>
        <a:cs typeface=""/>
      </a:majorFont>
      <a:minorFont>
        <a:latin typeface="Playfai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6DCEA3E6E1114E970D53E48996A06F" ma:contentTypeVersion="12" ma:contentTypeDescription="Create a new document." ma:contentTypeScope="" ma:versionID="9f93a064bc81bbc2b30889d315cce25b">
  <xsd:schema xmlns:xsd="http://www.w3.org/2001/XMLSchema" xmlns:xs="http://www.w3.org/2001/XMLSchema" xmlns:p="http://schemas.microsoft.com/office/2006/metadata/properties" xmlns:ns2="de44012d-3bfb-49b8-9513-8506e89c680c" xmlns:ns3="ac48eeee-42a4-44d2-9649-47ece4a70ef0" targetNamespace="http://schemas.microsoft.com/office/2006/metadata/properties" ma:root="true" ma:fieldsID="42e23644a23abfcf3f892badfef1245a" ns2:_="" ns3:_="">
    <xsd:import namespace="de44012d-3bfb-49b8-9513-8506e89c680c"/>
    <xsd:import namespace="ac48eeee-42a4-44d2-9649-47ece4a70e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44012d-3bfb-49b8-9513-8506e89c68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48eeee-42a4-44d2-9649-47ece4a70ef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c48eeee-42a4-44d2-9649-47ece4a70ef0">
      <UserInfo>
        <DisplayName>SharingLinks.0fb895df-0fd2-4879-9fcd-cf72cd7e0511.OrganizationEdit.5893dee9-fb12-4182-a3d5-bc1a49f0fea4</DisplayName>
        <AccountId>14</AccountId>
        <AccountType/>
      </UserInfo>
      <UserInfo>
        <DisplayName>Roo Mackie</DisplayName>
        <AccountId>18</AccountId>
        <AccountType/>
      </UserInfo>
      <UserInfo>
        <DisplayName>SharingLinks.fa65cebe-d4ba-4e10-bdc3-6cc1b2b49329.OrganizationEdit.f740c953-72e9-459b-8e1c-2dbef8f2c848</DisplayName>
        <AccountId>20</AccountId>
        <AccountType/>
      </UserInfo>
      <UserInfo>
        <DisplayName>SharingLinks.0c90ef82-c06f-4287-88b4-b3a0d3493b46.OrganizationEdit.2776e7db-9060-4737-a367-c2380da1bc3b</DisplayName>
        <AccountId>33</AccountId>
        <AccountType/>
      </UserInfo>
      <UserInfo>
        <DisplayName>Henry Wisdom</DisplayName>
        <AccountId>85</AccountId>
        <AccountType/>
      </UserInfo>
    </SharedWithUsers>
  </documentManagement>
</p:properties>
</file>

<file path=customXml/itemProps1.xml><?xml version="1.0" encoding="utf-8"?>
<ds:datastoreItem xmlns:ds="http://schemas.openxmlformats.org/officeDocument/2006/customXml" ds:itemID="{ED7EEF63-8D9F-455B-ACDB-773CE1BCBD34}">
  <ds:schemaRefs>
    <ds:schemaRef ds:uri="ac48eeee-42a4-44d2-9649-47ece4a70ef0"/>
    <ds:schemaRef ds:uri="de44012d-3bfb-49b8-9513-8506e89c68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189916-64F0-4ACC-B880-40BCA3DEFF2E}">
  <ds:schemaRefs>
    <ds:schemaRef ds:uri="http://schemas.microsoft.com/sharepoint/v3/contenttype/forms"/>
  </ds:schemaRefs>
</ds:datastoreItem>
</file>

<file path=customXml/itemProps3.xml><?xml version="1.0" encoding="utf-8"?>
<ds:datastoreItem xmlns:ds="http://schemas.openxmlformats.org/officeDocument/2006/customXml" ds:itemID="{5AB8252D-6D47-45DA-8E06-EEA109FD7AFE}">
  <ds:schemaRefs>
    <ds:schemaRef ds:uri="http://purl.org/dc/terms/"/>
    <ds:schemaRef ds:uri="de44012d-3bfb-49b8-9513-8506e89c680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c48eeee-42a4-44d2-9649-47ece4a70ef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373</TotalTime>
  <Words>2682</Words>
  <Application>Microsoft Office PowerPoint</Application>
  <PresentationFormat>On-screen Show (16:9)</PresentationFormat>
  <Paragraphs>468</Paragraphs>
  <Slides>32</Slides>
  <Notes>28</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Raleway ExtraBold</vt:lpstr>
      <vt:lpstr>Arial</vt:lpstr>
      <vt:lpstr>Raleway Thin</vt:lpstr>
      <vt:lpstr>Playfair Display</vt:lpstr>
      <vt:lpstr>Times New Roman</vt:lpstr>
      <vt:lpstr>Raleway Light</vt:lpstr>
      <vt:lpstr>Raleway</vt:lpstr>
      <vt:lpstr>Roboto</vt:lpstr>
      <vt:lpstr>Raleway SemiBold</vt:lpstr>
      <vt:lpstr>Acumin Pro</vt:lpstr>
      <vt:lpstr>Calibri</vt:lpstr>
      <vt:lpstr>Motiv sady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PPT_Template</dc:title>
  <dc:creator>vlad@alchemists.co.uk</dc:creator>
  <cp:lastModifiedBy>Eve Simonet</cp:lastModifiedBy>
  <cp:revision>3</cp:revision>
  <cp:lastPrinted>2019-11-07T11:36:32Z</cp:lastPrinted>
  <dcterms:created xsi:type="dcterms:W3CDTF">2019-04-18T14:13:04Z</dcterms:created>
  <dcterms:modified xsi:type="dcterms:W3CDTF">2020-11-19T16:09:33Z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0x010100396DCEA3E6E1114E970D53E48996A06F</vt:lpwstr>
  </property>
</Properties>
</file>